
<file path=[Content_Types].xml><?xml version="1.0" encoding="utf-8"?>
<Types xmlns="http://schemas.openxmlformats.org/package/2006/content-types">
  <Default Extension="glb" ContentType="model/gltf.binary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60" r:id="rId5"/>
    <p:sldId id="259" r:id="rId6"/>
    <p:sldId id="261" r:id="rId7"/>
    <p:sldId id="262" r:id="rId8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403F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5" d="100"/>
          <a:sy n="115" d="100"/>
        </p:scale>
        <p:origin x="634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svg>
</file>

<file path=ppt/media/image5.png>
</file>

<file path=ppt/media/image6.png>
</file>

<file path=ppt/media/image7.png>
</file>

<file path=ppt/media/image8.png>
</file>

<file path=ppt/media/image9.png>
</file>

<file path=ppt/media/model3d1.glb>
</file>

<file path=ppt/media/model3d2.glb>
</file>

<file path=ppt/media/model3d3.glb>
</file>

<file path=ppt/media/model3d4.glb>
</file>

<file path=ppt/media/model3d5.glb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6216598-C5B6-47BA-9EEF-4C3ED4932CB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44FF3A29-7D79-4C67-9FF5-78515577D58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1FE5CD5-76DD-428D-8D2E-F200EDFAE3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55A099-2998-43C6-8CA1-9BEE2DFF9696}" type="datetimeFigureOut">
              <a:rPr lang="zh-CN" altLang="en-US" smtClean="0"/>
              <a:t>2021/4/22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D30A6F6-8448-4294-90D9-D99A321FD0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EE14B98-A7AE-485D-8327-6F44D39654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D012E5-A068-4080-A671-8A1FB846117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0376325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13B3020-7B0A-4826-8A61-D9A83C311B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81257A16-BF12-46DA-BD34-88431E634BB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E3C82FDF-F253-4BE5-8011-49A1170D63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55A099-2998-43C6-8CA1-9BEE2DFF9696}" type="datetimeFigureOut">
              <a:rPr lang="zh-CN" altLang="en-US" smtClean="0"/>
              <a:t>2021/4/22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13184DB-68D3-4A71-9AA2-ED3929C88D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A2ACEC8-5C22-4DB5-BC24-082F908F34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D012E5-A068-4080-A671-8A1FB846117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689155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45C28EA6-E0E2-4B39-AE0B-E8B7E68E6D2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CF056EAC-E93D-45D3-B934-D68A749B4D1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81F6E91-F643-4D31-A67A-1CDC947BB5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55A099-2998-43C6-8CA1-9BEE2DFF9696}" type="datetimeFigureOut">
              <a:rPr lang="zh-CN" altLang="en-US" smtClean="0"/>
              <a:t>2021/4/22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39068F9-C9D4-44AA-92D1-1ACA154802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3BACCD6-BE5A-4632-80CB-D8B53A6AF2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D012E5-A068-4080-A671-8A1FB846117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994444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607CEEB-8B37-478B-92B7-DF6B8F0710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491A41E-CC94-46BA-B98A-77596F55BCE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2BC2965-D6C6-4260-A752-22A26A551F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55A099-2998-43C6-8CA1-9BEE2DFF9696}" type="datetimeFigureOut">
              <a:rPr lang="zh-CN" altLang="en-US" smtClean="0"/>
              <a:t>2021/4/22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D7450FE-9CE2-4188-A0A9-976FAF4043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C23ADC7-DF7F-4BDF-A2A9-3B8C1D78C3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D012E5-A068-4080-A671-8A1FB846117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294975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CF6B453-C89F-4754-BC78-E1ACEEE31D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CF80D2EF-B4A5-4B88-947D-671428386C6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0E6DC0C-090E-4D8D-A248-EE77942A0A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55A099-2998-43C6-8CA1-9BEE2DFF9696}" type="datetimeFigureOut">
              <a:rPr lang="zh-CN" altLang="en-US" smtClean="0"/>
              <a:t>2021/4/22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469596C-8423-4374-966B-24945251D0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C379D5B-E1E1-49C1-A1E2-EEF48B0129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D012E5-A068-4080-A671-8A1FB846117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271620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C7C04A7-CCFE-49CE-9037-75ED0375C9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F83DDED-3B84-45A1-BC7A-EDB54C036E1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659F0EA2-7ED3-4C05-BACD-9803DCC3EC8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73ABFE23-B75F-4B40-A46B-2D4863C688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55A099-2998-43C6-8CA1-9BEE2DFF9696}" type="datetimeFigureOut">
              <a:rPr lang="zh-CN" altLang="en-US" smtClean="0"/>
              <a:t>2021/4/22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D9111BC4-E7A9-4EF9-B5FC-2411102DA0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F87626AD-ED3B-4FA9-A1D1-9A6749BA29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D012E5-A068-4080-A671-8A1FB846117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628459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1B5C8AC-C116-44C1-8668-D6B9A562EF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F52120DC-AC40-4738-A1BD-D6114D3A588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EC6EB16D-9A38-494D-AF41-CEC3F0832FE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F465C1A6-7930-4E35-ADD5-936A819D287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6BB26196-4CBB-4AD5-9629-BB756AD7CB8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A4E8C04F-238D-444C-9E32-964820CB8B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55A099-2998-43C6-8CA1-9BEE2DFF9696}" type="datetimeFigureOut">
              <a:rPr lang="zh-CN" altLang="en-US" smtClean="0"/>
              <a:t>2021/4/22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EDA6F56A-1FE5-47A2-9E5C-E9C66E6E77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0EB379BC-3444-4300-B337-F08DE2FC35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D012E5-A068-4080-A671-8A1FB846117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503709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34D7462-DC26-41B4-A360-4C18FBD8F8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8A868B2C-BD95-4ACB-B33A-CF62DB8E76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55A099-2998-43C6-8CA1-9BEE2DFF9696}" type="datetimeFigureOut">
              <a:rPr lang="zh-CN" altLang="en-US" smtClean="0"/>
              <a:t>2021/4/22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49BCE389-B58C-4E14-97F3-BFC92927A1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1976FCA9-A440-4FEB-AD44-FDC4F65BF1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D012E5-A068-4080-A671-8A1FB846117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720553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6EEDC0B0-BCA3-4FC1-97BE-F60B67A41B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55A099-2998-43C6-8CA1-9BEE2DFF9696}" type="datetimeFigureOut">
              <a:rPr lang="zh-CN" altLang="en-US" smtClean="0"/>
              <a:t>2021/4/22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0DDF1960-14F7-41F5-A54D-BE9C0D35E9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B0411419-10BD-49D5-8B49-EDC885A485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D012E5-A068-4080-A671-8A1FB846117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660653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AF2899A-4AB2-4633-8A15-8FDD04475E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C42B05E-515D-47FC-9687-0B51E5CEA8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B9ECEBD6-2C08-4E80-B91D-087F588CD64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99497869-77AE-4F19-93F6-B34403A537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55A099-2998-43C6-8CA1-9BEE2DFF9696}" type="datetimeFigureOut">
              <a:rPr lang="zh-CN" altLang="en-US" smtClean="0"/>
              <a:t>2021/4/22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6F37EB10-6D03-4C55-8667-A06C553BC3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9FC1B24C-6640-4AA0-AFA6-183A49B72B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D012E5-A068-4080-A671-8A1FB846117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5954065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97BFAAB-36F1-4F51-80A0-03D266D546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5506A7AC-7819-48A4-9B90-8D6BF3B2ABE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B8C9E7DB-8F23-45E2-9940-85C7D638D1C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4CDDCD4B-60BB-4A7B-AD61-9BFE4378CB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55A099-2998-43C6-8CA1-9BEE2DFF9696}" type="datetimeFigureOut">
              <a:rPr lang="zh-CN" altLang="en-US" smtClean="0"/>
              <a:t>2021/4/22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25541C45-5478-45F3-9F85-CC42A26CC4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E46F47DF-B528-4B89-B7F3-79966BBEEB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D012E5-A068-4080-A671-8A1FB846117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881079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33A1A1D6-4EBC-4262-8269-8745178253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1E8F4109-148F-4CF5-92FD-164983AE2D3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CE5060A4-7AFA-4127-8EAB-A4833BDB0AE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355A099-2998-43C6-8CA1-9BEE2DFF9696}" type="datetimeFigureOut">
              <a:rPr lang="zh-CN" altLang="en-US" smtClean="0"/>
              <a:t>2021/4/22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E0DEAB93-F971-487C-99BF-44E7E7B6315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12F06DF-FAD5-4AC7-BBF6-69604CFFBC4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FD012E5-A068-4080-A671-8A1FB846117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521842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8" Type="http://schemas.microsoft.com/office/2017/06/relationships/model3d" Target="../media/model3d4.glb"/><Relationship Id="rId3" Type="http://schemas.openxmlformats.org/officeDocument/2006/relationships/image" Target="../media/image5.png"/><Relationship Id="rId7" Type="http://schemas.openxmlformats.org/officeDocument/2006/relationships/image" Target="../media/image7.png"/><Relationship Id="rId2" Type="http://schemas.microsoft.com/office/2017/06/relationships/model3d" Target="../media/model3d1.glb"/><Relationship Id="rId1" Type="http://schemas.openxmlformats.org/officeDocument/2006/relationships/slideLayout" Target="../slideLayouts/slideLayout2.xml"/><Relationship Id="rId6" Type="http://schemas.microsoft.com/office/2017/06/relationships/model3d" Target="../media/model3d3.glb"/><Relationship Id="rId11" Type="http://schemas.openxmlformats.org/officeDocument/2006/relationships/image" Target="../media/image9.png"/><Relationship Id="rId5" Type="http://schemas.openxmlformats.org/officeDocument/2006/relationships/image" Target="../media/image6.png"/><Relationship Id="rId10" Type="http://schemas.microsoft.com/office/2017/06/relationships/model3d" Target="../media/model3d5.glb"/><Relationship Id="rId4" Type="http://schemas.microsoft.com/office/2017/06/relationships/model3d" Target="../media/model3d2.glb"/><Relationship Id="rId9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B950799-4CC9-4509-9B2B-901314FAFC1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CC232A64-6244-4BD6-940C-60C38BE4230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6905802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等腰三角形 4">
            <a:extLst>
              <a:ext uri="{FF2B5EF4-FFF2-40B4-BE49-F238E27FC236}">
                <a16:creationId xmlns:a16="http://schemas.microsoft.com/office/drawing/2014/main" id="{658B5E99-BF55-4704-B79C-1BEC4178B881}"/>
              </a:ext>
            </a:extLst>
          </p:cNvPr>
          <p:cNvSpPr/>
          <p:nvPr/>
        </p:nvSpPr>
        <p:spPr>
          <a:xfrm rot="5400000" flipV="1">
            <a:off x="3895906" y="3155967"/>
            <a:ext cx="3484095" cy="36273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等腰三角形 5">
            <a:extLst>
              <a:ext uri="{FF2B5EF4-FFF2-40B4-BE49-F238E27FC236}">
                <a16:creationId xmlns:a16="http://schemas.microsoft.com/office/drawing/2014/main" id="{5F197320-25A4-4782-9231-95C59264448A}"/>
              </a:ext>
            </a:extLst>
          </p:cNvPr>
          <p:cNvSpPr/>
          <p:nvPr/>
        </p:nvSpPr>
        <p:spPr>
          <a:xfrm rot="16200000" flipV="1">
            <a:off x="2696168" y="4398206"/>
            <a:ext cx="1113447" cy="1142823"/>
          </a:xfrm>
          <a:prstGeom prst="triangle">
            <a:avLst/>
          </a:prstGeom>
          <a:solidFill>
            <a:schemeClr val="accent4">
              <a:alpha val="24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等腰三角形 6">
            <a:extLst>
              <a:ext uri="{FF2B5EF4-FFF2-40B4-BE49-F238E27FC236}">
                <a16:creationId xmlns:a16="http://schemas.microsoft.com/office/drawing/2014/main" id="{82AEC76A-6285-44D3-A188-947F95BC06C0}"/>
              </a:ext>
            </a:extLst>
          </p:cNvPr>
          <p:cNvSpPr/>
          <p:nvPr/>
        </p:nvSpPr>
        <p:spPr>
          <a:xfrm rot="5400000" flipH="1" flipV="1">
            <a:off x="3838991" y="4398205"/>
            <a:ext cx="1113447" cy="1142823"/>
          </a:xfrm>
          <a:prstGeom prst="triangle">
            <a:avLst/>
          </a:prstGeom>
          <a:solidFill>
            <a:schemeClr val="accent4"/>
          </a:solidFill>
          <a:ln>
            <a:solidFill>
              <a:schemeClr val="tx1"/>
            </a:solidFill>
            <a:prstDash val="dash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3" name="组合 12">
            <a:extLst>
              <a:ext uri="{FF2B5EF4-FFF2-40B4-BE49-F238E27FC236}">
                <a16:creationId xmlns:a16="http://schemas.microsoft.com/office/drawing/2014/main" id="{FF2C3DDC-A189-4BF3-8FAA-08D68973E7F4}"/>
              </a:ext>
            </a:extLst>
          </p:cNvPr>
          <p:cNvGrpSpPr/>
          <p:nvPr/>
        </p:nvGrpSpPr>
        <p:grpSpPr>
          <a:xfrm>
            <a:off x="1601671" y="1083647"/>
            <a:ext cx="2744513" cy="1316737"/>
            <a:chOff x="2365459" y="900767"/>
            <a:chExt cx="2744513" cy="1316737"/>
          </a:xfrm>
        </p:grpSpPr>
        <p:sp>
          <p:nvSpPr>
            <p:cNvPr id="9" name="平行四边形 8">
              <a:extLst>
                <a:ext uri="{FF2B5EF4-FFF2-40B4-BE49-F238E27FC236}">
                  <a16:creationId xmlns:a16="http://schemas.microsoft.com/office/drawing/2014/main" id="{4B14C99A-43C6-4FE6-B839-998A7729C7D4}"/>
                </a:ext>
              </a:extLst>
            </p:cNvPr>
            <p:cNvSpPr/>
            <p:nvPr/>
          </p:nvSpPr>
          <p:spPr>
            <a:xfrm rot="1335244" flipH="1">
              <a:off x="3893820" y="1106872"/>
              <a:ext cx="1216152" cy="914400"/>
            </a:xfrm>
            <a:prstGeom prst="parallelogram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" name="等腰三角形 9">
              <a:extLst>
                <a:ext uri="{FF2B5EF4-FFF2-40B4-BE49-F238E27FC236}">
                  <a16:creationId xmlns:a16="http://schemas.microsoft.com/office/drawing/2014/main" id="{E8DF2BB9-B64F-4855-9914-191CF66DAC24}"/>
                </a:ext>
              </a:extLst>
            </p:cNvPr>
            <p:cNvSpPr/>
            <p:nvPr/>
          </p:nvSpPr>
          <p:spPr>
            <a:xfrm rot="16200000">
              <a:off x="3295696" y="618227"/>
              <a:ext cx="665483" cy="2525957"/>
            </a:xfrm>
            <a:custGeom>
              <a:avLst/>
              <a:gdLst>
                <a:gd name="connsiteX0" fmla="*/ 0 w 1255776"/>
                <a:gd name="connsiteY0" fmla="*/ 1511808 h 1511808"/>
                <a:gd name="connsiteX1" fmla="*/ 627888 w 1255776"/>
                <a:gd name="connsiteY1" fmla="*/ 0 h 1511808"/>
                <a:gd name="connsiteX2" fmla="*/ 1255776 w 1255776"/>
                <a:gd name="connsiteY2" fmla="*/ 1511808 h 1511808"/>
                <a:gd name="connsiteX3" fmla="*/ 0 w 1255776"/>
                <a:gd name="connsiteY3" fmla="*/ 1511808 h 1511808"/>
                <a:gd name="connsiteX0" fmla="*/ 0 w 1306576"/>
                <a:gd name="connsiteY0" fmla="*/ 2576068 h 2576068"/>
                <a:gd name="connsiteX1" fmla="*/ 678688 w 1306576"/>
                <a:gd name="connsiteY1" fmla="*/ 0 h 2576068"/>
                <a:gd name="connsiteX2" fmla="*/ 1306576 w 1306576"/>
                <a:gd name="connsiteY2" fmla="*/ 1511808 h 2576068"/>
                <a:gd name="connsiteX3" fmla="*/ 0 w 1306576"/>
                <a:gd name="connsiteY3" fmla="*/ 2576068 h 2576068"/>
                <a:gd name="connsiteX0" fmla="*/ 0 w 678688"/>
                <a:gd name="connsiteY0" fmla="*/ 2576068 h 2576068"/>
                <a:gd name="connsiteX1" fmla="*/ 678688 w 678688"/>
                <a:gd name="connsiteY1" fmla="*/ 0 h 2576068"/>
                <a:gd name="connsiteX2" fmla="*/ 382016 w 678688"/>
                <a:gd name="connsiteY2" fmla="*/ 1656588 h 2576068"/>
                <a:gd name="connsiteX3" fmla="*/ 0 w 678688"/>
                <a:gd name="connsiteY3" fmla="*/ 2576068 h 2576068"/>
                <a:gd name="connsiteX0" fmla="*/ 0 w 613834"/>
                <a:gd name="connsiteY0" fmla="*/ 2523533 h 2523533"/>
                <a:gd name="connsiteX1" fmla="*/ 613834 w 613834"/>
                <a:gd name="connsiteY1" fmla="*/ 0 h 2523533"/>
                <a:gd name="connsiteX2" fmla="*/ 382016 w 613834"/>
                <a:gd name="connsiteY2" fmla="*/ 1604053 h 2523533"/>
                <a:gd name="connsiteX3" fmla="*/ 0 w 613834"/>
                <a:gd name="connsiteY3" fmla="*/ 2523533 h 2523533"/>
                <a:gd name="connsiteX0" fmla="*/ 0 w 647244"/>
                <a:gd name="connsiteY0" fmla="*/ 2527424 h 2527424"/>
                <a:gd name="connsiteX1" fmla="*/ 647244 w 647244"/>
                <a:gd name="connsiteY1" fmla="*/ 0 h 2527424"/>
                <a:gd name="connsiteX2" fmla="*/ 382016 w 647244"/>
                <a:gd name="connsiteY2" fmla="*/ 1607944 h 2527424"/>
                <a:gd name="connsiteX3" fmla="*/ 0 w 647244"/>
                <a:gd name="connsiteY3" fmla="*/ 2527424 h 2527424"/>
                <a:gd name="connsiteX0" fmla="*/ 0 w 678689"/>
                <a:gd name="connsiteY0" fmla="*/ 2527421 h 2527421"/>
                <a:gd name="connsiteX1" fmla="*/ 678688 w 678689"/>
                <a:gd name="connsiteY1" fmla="*/ 0 h 2527421"/>
                <a:gd name="connsiteX2" fmla="*/ 382016 w 678689"/>
                <a:gd name="connsiteY2" fmla="*/ 1607941 h 2527421"/>
                <a:gd name="connsiteX3" fmla="*/ 0 w 678689"/>
                <a:gd name="connsiteY3" fmla="*/ 2527421 h 2527421"/>
                <a:gd name="connsiteX0" fmla="*/ 0 w 664931"/>
                <a:gd name="connsiteY0" fmla="*/ 2519638 h 2519638"/>
                <a:gd name="connsiteX1" fmla="*/ 664931 w 664931"/>
                <a:gd name="connsiteY1" fmla="*/ 0 h 2519638"/>
                <a:gd name="connsiteX2" fmla="*/ 382016 w 664931"/>
                <a:gd name="connsiteY2" fmla="*/ 1600158 h 2519638"/>
                <a:gd name="connsiteX3" fmla="*/ 0 w 664931"/>
                <a:gd name="connsiteY3" fmla="*/ 2519638 h 2519638"/>
                <a:gd name="connsiteX0" fmla="*/ 0 w 657070"/>
                <a:gd name="connsiteY0" fmla="*/ 2506018 h 2506018"/>
                <a:gd name="connsiteX1" fmla="*/ 657070 w 657070"/>
                <a:gd name="connsiteY1" fmla="*/ 0 h 2506018"/>
                <a:gd name="connsiteX2" fmla="*/ 374155 w 657070"/>
                <a:gd name="connsiteY2" fmla="*/ 1600158 h 2506018"/>
                <a:gd name="connsiteX3" fmla="*/ 0 w 657070"/>
                <a:gd name="connsiteY3" fmla="*/ 2506018 h 2506018"/>
                <a:gd name="connsiteX0" fmla="*/ 0 w 657070"/>
                <a:gd name="connsiteY0" fmla="*/ 2506018 h 2506018"/>
                <a:gd name="connsiteX1" fmla="*/ 657070 w 657070"/>
                <a:gd name="connsiteY1" fmla="*/ 0 h 2506018"/>
                <a:gd name="connsiteX2" fmla="*/ 362363 w 657070"/>
                <a:gd name="connsiteY2" fmla="*/ 1631292 h 2506018"/>
                <a:gd name="connsiteX3" fmla="*/ 0 w 657070"/>
                <a:gd name="connsiteY3" fmla="*/ 2506018 h 2506018"/>
                <a:gd name="connsiteX0" fmla="*/ 0 w 657067"/>
                <a:gd name="connsiteY0" fmla="*/ 2506021 h 2506021"/>
                <a:gd name="connsiteX1" fmla="*/ 657067 w 657067"/>
                <a:gd name="connsiteY1" fmla="*/ 0 h 2506021"/>
                <a:gd name="connsiteX2" fmla="*/ 362360 w 657067"/>
                <a:gd name="connsiteY2" fmla="*/ 1631292 h 2506021"/>
                <a:gd name="connsiteX3" fmla="*/ 0 w 657067"/>
                <a:gd name="connsiteY3" fmla="*/ 2506021 h 2506021"/>
                <a:gd name="connsiteX0" fmla="*/ 0 w 678683"/>
                <a:gd name="connsiteY0" fmla="*/ 2568287 h 2568287"/>
                <a:gd name="connsiteX1" fmla="*/ 678683 w 678683"/>
                <a:gd name="connsiteY1" fmla="*/ 0 h 2568287"/>
                <a:gd name="connsiteX2" fmla="*/ 383976 w 678683"/>
                <a:gd name="connsiteY2" fmla="*/ 1631292 h 2568287"/>
                <a:gd name="connsiteX3" fmla="*/ 0 w 678683"/>
                <a:gd name="connsiteY3" fmla="*/ 2568287 h 2568287"/>
                <a:gd name="connsiteX0" fmla="*/ 0 w 660993"/>
                <a:gd name="connsiteY0" fmla="*/ 2539104 h 2539104"/>
                <a:gd name="connsiteX1" fmla="*/ 660993 w 660993"/>
                <a:gd name="connsiteY1" fmla="*/ 0 h 2539104"/>
                <a:gd name="connsiteX2" fmla="*/ 366286 w 660993"/>
                <a:gd name="connsiteY2" fmla="*/ 1631292 h 2539104"/>
                <a:gd name="connsiteX3" fmla="*/ 0 w 660993"/>
                <a:gd name="connsiteY3" fmla="*/ 2539104 h 2539104"/>
                <a:gd name="connsiteX0" fmla="*/ 0 w 686542"/>
                <a:gd name="connsiteY0" fmla="*/ 2579964 h 2579964"/>
                <a:gd name="connsiteX1" fmla="*/ 686542 w 686542"/>
                <a:gd name="connsiteY1" fmla="*/ 0 h 2579964"/>
                <a:gd name="connsiteX2" fmla="*/ 391835 w 686542"/>
                <a:gd name="connsiteY2" fmla="*/ 1631292 h 2579964"/>
                <a:gd name="connsiteX3" fmla="*/ 0 w 686542"/>
                <a:gd name="connsiteY3" fmla="*/ 2579964 h 25799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86542" h="2579964">
                  <a:moveTo>
                    <a:pt x="0" y="2579964"/>
                  </a:moveTo>
                  <a:lnTo>
                    <a:pt x="686542" y="0"/>
                  </a:lnTo>
                  <a:lnTo>
                    <a:pt x="391835" y="1631292"/>
                  </a:lnTo>
                  <a:lnTo>
                    <a:pt x="0" y="2579964"/>
                  </a:lnTo>
                  <a:close/>
                </a:path>
              </a:pathLst>
            </a:custGeom>
            <a:solidFill>
              <a:schemeClr val="accent2">
                <a:alpha val="20000"/>
              </a:schemeClr>
            </a:solidFill>
            <a:ln w="19050" cap="rnd">
              <a:prstDash val="solid"/>
              <a:beve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" name="等腰三角形 10">
              <a:extLst>
                <a:ext uri="{FF2B5EF4-FFF2-40B4-BE49-F238E27FC236}">
                  <a16:creationId xmlns:a16="http://schemas.microsoft.com/office/drawing/2014/main" id="{B4491478-E3D0-46BC-876F-1AF4DCE4ECA6}"/>
                </a:ext>
              </a:extLst>
            </p:cNvPr>
            <p:cNvSpPr/>
            <p:nvPr/>
          </p:nvSpPr>
          <p:spPr>
            <a:xfrm rot="16200000">
              <a:off x="3230705" y="427312"/>
              <a:ext cx="935736" cy="2644648"/>
            </a:xfrm>
            <a:custGeom>
              <a:avLst/>
              <a:gdLst>
                <a:gd name="connsiteX0" fmla="*/ 0 w 1255776"/>
                <a:gd name="connsiteY0" fmla="*/ 1511808 h 1511808"/>
                <a:gd name="connsiteX1" fmla="*/ 627888 w 1255776"/>
                <a:gd name="connsiteY1" fmla="*/ 0 h 1511808"/>
                <a:gd name="connsiteX2" fmla="*/ 1255776 w 1255776"/>
                <a:gd name="connsiteY2" fmla="*/ 1511808 h 1511808"/>
                <a:gd name="connsiteX3" fmla="*/ 0 w 1255776"/>
                <a:gd name="connsiteY3" fmla="*/ 1511808 h 1511808"/>
                <a:gd name="connsiteX0" fmla="*/ 0 w 1255776"/>
                <a:gd name="connsiteY0" fmla="*/ 1842008 h 1842008"/>
                <a:gd name="connsiteX1" fmla="*/ 1184148 w 1255776"/>
                <a:gd name="connsiteY1" fmla="*/ 0 h 1842008"/>
                <a:gd name="connsiteX2" fmla="*/ 1255776 w 1255776"/>
                <a:gd name="connsiteY2" fmla="*/ 1842008 h 1842008"/>
                <a:gd name="connsiteX3" fmla="*/ 0 w 1255776"/>
                <a:gd name="connsiteY3" fmla="*/ 1842008 h 1842008"/>
                <a:gd name="connsiteX0" fmla="*/ 0 w 1443736"/>
                <a:gd name="connsiteY0" fmla="*/ 1842008 h 2644648"/>
                <a:gd name="connsiteX1" fmla="*/ 1184148 w 1443736"/>
                <a:gd name="connsiteY1" fmla="*/ 0 h 2644648"/>
                <a:gd name="connsiteX2" fmla="*/ 1443736 w 1443736"/>
                <a:gd name="connsiteY2" fmla="*/ 2644648 h 2644648"/>
                <a:gd name="connsiteX3" fmla="*/ 0 w 1443736"/>
                <a:gd name="connsiteY3" fmla="*/ 1842008 h 2644648"/>
                <a:gd name="connsiteX0" fmla="*/ 0 w 935736"/>
                <a:gd name="connsiteY0" fmla="*/ 2512568 h 2644648"/>
                <a:gd name="connsiteX1" fmla="*/ 676148 w 935736"/>
                <a:gd name="connsiteY1" fmla="*/ 0 h 2644648"/>
                <a:gd name="connsiteX2" fmla="*/ 935736 w 935736"/>
                <a:gd name="connsiteY2" fmla="*/ 2644648 h 2644648"/>
                <a:gd name="connsiteX3" fmla="*/ 0 w 935736"/>
                <a:gd name="connsiteY3" fmla="*/ 2512568 h 26446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35736" h="2644648">
                  <a:moveTo>
                    <a:pt x="0" y="2512568"/>
                  </a:moveTo>
                  <a:lnTo>
                    <a:pt x="676148" y="0"/>
                  </a:lnTo>
                  <a:lnTo>
                    <a:pt x="935736" y="2644648"/>
                  </a:lnTo>
                  <a:lnTo>
                    <a:pt x="0" y="2512568"/>
                  </a:lnTo>
                  <a:close/>
                </a:path>
              </a:pathLst>
            </a:custGeom>
            <a:solidFill>
              <a:srgbClr val="FFFF00">
                <a:alpha val="20000"/>
              </a:srgbClr>
            </a:solidFill>
            <a:ln w="19050">
              <a:noFill/>
              <a:prstDash val="sysDash"/>
              <a:beve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" name="等腰三角形 11">
              <a:extLst>
                <a:ext uri="{FF2B5EF4-FFF2-40B4-BE49-F238E27FC236}">
                  <a16:creationId xmlns:a16="http://schemas.microsoft.com/office/drawing/2014/main" id="{98CFBABA-09B0-4021-BF44-1C5F54DF20F9}"/>
                </a:ext>
              </a:extLst>
            </p:cNvPr>
            <p:cNvSpPr/>
            <p:nvPr/>
          </p:nvSpPr>
          <p:spPr>
            <a:xfrm rot="16200000">
              <a:off x="2775791" y="502241"/>
              <a:ext cx="925576" cy="1722628"/>
            </a:xfrm>
            <a:custGeom>
              <a:avLst/>
              <a:gdLst>
                <a:gd name="connsiteX0" fmla="*/ 0 w 1255776"/>
                <a:gd name="connsiteY0" fmla="*/ 1511808 h 1511808"/>
                <a:gd name="connsiteX1" fmla="*/ 627888 w 1255776"/>
                <a:gd name="connsiteY1" fmla="*/ 0 h 1511808"/>
                <a:gd name="connsiteX2" fmla="*/ 1255776 w 1255776"/>
                <a:gd name="connsiteY2" fmla="*/ 1511808 h 1511808"/>
                <a:gd name="connsiteX3" fmla="*/ 0 w 1255776"/>
                <a:gd name="connsiteY3" fmla="*/ 1511808 h 1511808"/>
                <a:gd name="connsiteX0" fmla="*/ 0 w 1255776"/>
                <a:gd name="connsiteY0" fmla="*/ 1092708 h 1092708"/>
                <a:gd name="connsiteX1" fmla="*/ 831088 w 1255776"/>
                <a:gd name="connsiteY1" fmla="*/ 0 h 1092708"/>
                <a:gd name="connsiteX2" fmla="*/ 1255776 w 1255776"/>
                <a:gd name="connsiteY2" fmla="*/ 1092708 h 1092708"/>
                <a:gd name="connsiteX3" fmla="*/ 0 w 1255776"/>
                <a:gd name="connsiteY3" fmla="*/ 1092708 h 1092708"/>
                <a:gd name="connsiteX0" fmla="*/ 0 w 1476756"/>
                <a:gd name="connsiteY0" fmla="*/ 1092708 h 1722628"/>
                <a:gd name="connsiteX1" fmla="*/ 831088 w 1476756"/>
                <a:gd name="connsiteY1" fmla="*/ 0 h 1722628"/>
                <a:gd name="connsiteX2" fmla="*/ 1476756 w 1476756"/>
                <a:gd name="connsiteY2" fmla="*/ 1722628 h 1722628"/>
                <a:gd name="connsiteX3" fmla="*/ 0 w 1476756"/>
                <a:gd name="connsiteY3" fmla="*/ 1092708 h 1722628"/>
                <a:gd name="connsiteX0" fmla="*/ 0 w 925576"/>
                <a:gd name="connsiteY0" fmla="*/ 1590548 h 1722628"/>
                <a:gd name="connsiteX1" fmla="*/ 279908 w 925576"/>
                <a:gd name="connsiteY1" fmla="*/ 0 h 1722628"/>
                <a:gd name="connsiteX2" fmla="*/ 925576 w 925576"/>
                <a:gd name="connsiteY2" fmla="*/ 1722628 h 1722628"/>
                <a:gd name="connsiteX3" fmla="*/ 0 w 925576"/>
                <a:gd name="connsiteY3" fmla="*/ 1590548 h 1722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25576" h="1722628">
                  <a:moveTo>
                    <a:pt x="0" y="1590548"/>
                  </a:moveTo>
                  <a:lnTo>
                    <a:pt x="279908" y="0"/>
                  </a:lnTo>
                  <a:lnTo>
                    <a:pt x="925576" y="1722628"/>
                  </a:lnTo>
                  <a:lnTo>
                    <a:pt x="0" y="1590548"/>
                  </a:lnTo>
                  <a:close/>
                </a:path>
              </a:pathLst>
            </a:custGeom>
            <a:solidFill>
              <a:srgbClr val="FFFF00">
                <a:alpha val="20000"/>
              </a:srgbClr>
            </a:solidFill>
            <a:ln w="19050">
              <a:noFill/>
              <a:prstDash val="sysDash"/>
              <a:beve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" name="等腰三角形 7">
              <a:extLst>
                <a:ext uri="{FF2B5EF4-FFF2-40B4-BE49-F238E27FC236}">
                  <a16:creationId xmlns:a16="http://schemas.microsoft.com/office/drawing/2014/main" id="{DCD8BA13-C2FC-4440-9DA1-85C0FB7E7909}"/>
                </a:ext>
              </a:extLst>
            </p:cNvPr>
            <p:cNvSpPr/>
            <p:nvPr/>
          </p:nvSpPr>
          <p:spPr>
            <a:xfrm rot="16200000">
              <a:off x="3373394" y="-101275"/>
              <a:ext cx="642366" cy="2652912"/>
            </a:xfrm>
            <a:custGeom>
              <a:avLst/>
              <a:gdLst>
                <a:gd name="connsiteX0" fmla="*/ 0 w 1255776"/>
                <a:gd name="connsiteY0" fmla="*/ 1511808 h 1511808"/>
                <a:gd name="connsiteX1" fmla="*/ 627888 w 1255776"/>
                <a:gd name="connsiteY1" fmla="*/ 0 h 1511808"/>
                <a:gd name="connsiteX2" fmla="*/ 1255776 w 1255776"/>
                <a:gd name="connsiteY2" fmla="*/ 1511808 h 1511808"/>
                <a:gd name="connsiteX3" fmla="*/ 0 w 1255776"/>
                <a:gd name="connsiteY3" fmla="*/ 1511808 h 1511808"/>
                <a:gd name="connsiteX0" fmla="*/ 0 w 1243584"/>
                <a:gd name="connsiteY0" fmla="*/ 1511808 h 1780032"/>
                <a:gd name="connsiteX1" fmla="*/ 627888 w 1243584"/>
                <a:gd name="connsiteY1" fmla="*/ 0 h 1780032"/>
                <a:gd name="connsiteX2" fmla="*/ 1243584 w 1243584"/>
                <a:gd name="connsiteY2" fmla="*/ 1780032 h 1780032"/>
                <a:gd name="connsiteX3" fmla="*/ 0 w 1243584"/>
                <a:gd name="connsiteY3" fmla="*/ 1511808 h 1780032"/>
                <a:gd name="connsiteX0" fmla="*/ 0 w 1243584"/>
                <a:gd name="connsiteY0" fmla="*/ 1511808 h 1759712"/>
                <a:gd name="connsiteX1" fmla="*/ 627888 w 1243584"/>
                <a:gd name="connsiteY1" fmla="*/ 0 h 1759712"/>
                <a:gd name="connsiteX2" fmla="*/ 1243584 w 1243584"/>
                <a:gd name="connsiteY2" fmla="*/ 1759712 h 1759712"/>
                <a:gd name="connsiteX3" fmla="*/ 0 w 1243584"/>
                <a:gd name="connsiteY3" fmla="*/ 1511808 h 1759712"/>
                <a:gd name="connsiteX0" fmla="*/ 238252 w 615696"/>
                <a:gd name="connsiteY0" fmla="*/ 2675128 h 2675128"/>
                <a:gd name="connsiteX1" fmla="*/ 0 w 615696"/>
                <a:gd name="connsiteY1" fmla="*/ 0 h 2675128"/>
                <a:gd name="connsiteX2" fmla="*/ 615696 w 615696"/>
                <a:gd name="connsiteY2" fmla="*/ 1759712 h 2675128"/>
                <a:gd name="connsiteX3" fmla="*/ 238252 w 615696"/>
                <a:gd name="connsiteY3" fmla="*/ 2675128 h 2675128"/>
                <a:gd name="connsiteX0" fmla="*/ 250952 w 615696"/>
                <a:gd name="connsiteY0" fmla="*/ 2647188 h 2647188"/>
                <a:gd name="connsiteX1" fmla="*/ 0 w 615696"/>
                <a:gd name="connsiteY1" fmla="*/ 0 h 2647188"/>
                <a:gd name="connsiteX2" fmla="*/ 615696 w 615696"/>
                <a:gd name="connsiteY2" fmla="*/ 1759712 h 2647188"/>
                <a:gd name="connsiteX3" fmla="*/ 250952 w 615696"/>
                <a:gd name="connsiteY3" fmla="*/ 2647188 h 2647188"/>
                <a:gd name="connsiteX0" fmla="*/ 235712 w 615696"/>
                <a:gd name="connsiteY0" fmla="*/ 2677668 h 2677668"/>
                <a:gd name="connsiteX1" fmla="*/ 0 w 615696"/>
                <a:gd name="connsiteY1" fmla="*/ 0 h 2677668"/>
                <a:gd name="connsiteX2" fmla="*/ 615696 w 615696"/>
                <a:gd name="connsiteY2" fmla="*/ 1759712 h 2677668"/>
                <a:gd name="connsiteX3" fmla="*/ 235712 w 615696"/>
                <a:gd name="connsiteY3" fmla="*/ 2677668 h 2677668"/>
                <a:gd name="connsiteX0" fmla="*/ 245237 w 615696"/>
                <a:gd name="connsiteY0" fmla="*/ 2664333 h 2664333"/>
                <a:gd name="connsiteX1" fmla="*/ 0 w 615696"/>
                <a:gd name="connsiteY1" fmla="*/ 0 h 2664333"/>
                <a:gd name="connsiteX2" fmla="*/ 615696 w 615696"/>
                <a:gd name="connsiteY2" fmla="*/ 1759712 h 2664333"/>
                <a:gd name="connsiteX3" fmla="*/ 245237 w 615696"/>
                <a:gd name="connsiteY3" fmla="*/ 2664333 h 2664333"/>
                <a:gd name="connsiteX0" fmla="*/ 254764 w 615696"/>
                <a:gd name="connsiteY0" fmla="*/ 2651001 h 2651001"/>
                <a:gd name="connsiteX1" fmla="*/ 0 w 615696"/>
                <a:gd name="connsiteY1" fmla="*/ 0 h 2651001"/>
                <a:gd name="connsiteX2" fmla="*/ 615696 w 615696"/>
                <a:gd name="connsiteY2" fmla="*/ 1759712 h 2651001"/>
                <a:gd name="connsiteX3" fmla="*/ 254764 w 615696"/>
                <a:gd name="connsiteY3" fmla="*/ 2651001 h 2651001"/>
                <a:gd name="connsiteX0" fmla="*/ 245241 w 615696"/>
                <a:gd name="connsiteY0" fmla="*/ 2649099 h 2649099"/>
                <a:gd name="connsiteX1" fmla="*/ 0 w 615696"/>
                <a:gd name="connsiteY1" fmla="*/ 0 h 2649099"/>
                <a:gd name="connsiteX2" fmla="*/ 615696 w 615696"/>
                <a:gd name="connsiteY2" fmla="*/ 1759712 h 2649099"/>
                <a:gd name="connsiteX3" fmla="*/ 245241 w 615696"/>
                <a:gd name="connsiteY3" fmla="*/ 2649099 h 2649099"/>
                <a:gd name="connsiteX0" fmla="*/ 237623 w 615696"/>
                <a:gd name="connsiteY0" fmla="*/ 2675772 h 2675772"/>
                <a:gd name="connsiteX1" fmla="*/ 0 w 615696"/>
                <a:gd name="connsiteY1" fmla="*/ 0 h 2675772"/>
                <a:gd name="connsiteX2" fmla="*/ 615696 w 615696"/>
                <a:gd name="connsiteY2" fmla="*/ 1759712 h 2675772"/>
                <a:gd name="connsiteX3" fmla="*/ 237623 w 615696"/>
                <a:gd name="connsiteY3" fmla="*/ 2675772 h 2675772"/>
                <a:gd name="connsiteX0" fmla="*/ 264293 w 642366"/>
                <a:gd name="connsiteY0" fmla="*/ 2652912 h 2652912"/>
                <a:gd name="connsiteX1" fmla="*/ 0 w 642366"/>
                <a:gd name="connsiteY1" fmla="*/ 0 h 2652912"/>
                <a:gd name="connsiteX2" fmla="*/ 642366 w 642366"/>
                <a:gd name="connsiteY2" fmla="*/ 1736852 h 2652912"/>
                <a:gd name="connsiteX3" fmla="*/ 264293 w 642366"/>
                <a:gd name="connsiteY3" fmla="*/ 2652912 h 26529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42366" h="2652912">
                  <a:moveTo>
                    <a:pt x="264293" y="2652912"/>
                  </a:moveTo>
                  <a:lnTo>
                    <a:pt x="0" y="0"/>
                  </a:lnTo>
                  <a:lnTo>
                    <a:pt x="642366" y="1736852"/>
                  </a:lnTo>
                  <a:lnTo>
                    <a:pt x="264293" y="2652912"/>
                  </a:lnTo>
                  <a:close/>
                </a:path>
              </a:pathLst>
            </a:custGeom>
            <a:solidFill>
              <a:schemeClr val="accent2">
                <a:alpha val="20000"/>
              </a:schemeClr>
            </a:solidFill>
            <a:ln w="19050">
              <a:prstDash val="solid"/>
              <a:beve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36272910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A1F8654-AD2B-4906-8D37-802102EE63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Type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5E65F85-29B7-4F46-9002-0DFC182B7C6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 algn="l">
              <a:buFont typeface="+mj-lt"/>
              <a:buAutoNum type="arabicPeriod"/>
            </a:pPr>
            <a:r>
              <a:rPr lang="en-US" altLang="zh-CN" b="0" i="0" dirty="0">
                <a:solidFill>
                  <a:srgbClr val="404040"/>
                </a:solidFill>
                <a:effectLst/>
                <a:latin typeface="Helvetica" panose="020B0604020202020204" pitchFamily="34" charset="0"/>
              </a:rPr>
              <a:t>Sedan</a:t>
            </a:r>
          </a:p>
          <a:p>
            <a:pPr lvl="1">
              <a:buFont typeface="+mj-lt"/>
              <a:buAutoNum type="arabicPeriod"/>
            </a:pPr>
            <a:r>
              <a:rPr lang="en-US" altLang="zh-CN" b="0" i="0" dirty="0">
                <a:solidFill>
                  <a:srgbClr val="404040"/>
                </a:solidFill>
                <a:effectLst/>
                <a:latin typeface="Helvetica" panose="020B0604020202020204" pitchFamily="34" charset="0"/>
              </a:rPr>
              <a:t>Sedan </a:t>
            </a:r>
          </a:p>
          <a:p>
            <a:pPr lvl="1">
              <a:buFont typeface="+mj-lt"/>
              <a:buAutoNum type="arabicPeriod"/>
            </a:pPr>
            <a:r>
              <a:rPr lang="en-US" altLang="zh-CN" b="0" i="0" dirty="0">
                <a:solidFill>
                  <a:srgbClr val="404040"/>
                </a:solidFill>
                <a:effectLst/>
                <a:latin typeface="Helvetica" panose="020B0604020202020204" pitchFamily="34" charset="0"/>
              </a:rPr>
              <a:t>Police</a:t>
            </a:r>
          </a:p>
          <a:p>
            <a:pPr algn="l">
              <a:buFont typeface="+mj-lt"/>
              <a:buAutoNum type="arabicPeriod"/>
            </a:pPr>
            <a:r>
              <a:rPr lang="en-US" altLang="zh-CN" b="0" i="0" dirty="0">
                <a:solidFill>
                  <a:srgbClr val="404040"/>
                </a:solidFill>
                <a:effectLst/>
                <a:latin typeface="Helvetica" panose="020B0604020202020204" pitchFamily="34" charset="0"/>
              </a:rPr>
              <a:t>SUV </a:t>
            </a:r>
          </a:p>
          <a:p>
            <a:pPr lvl="1">
              <a:buFont typeface="+mj-lt"/>
              <a:buAutoNum type="arabicPeriod"/>
            </a:pPr>
            <a:r>
              <a:rPr lang="en-US" altLang="zh-CN" b="0" i="0" dirty="0">
                <a:solidFill>
                  <a:srgbClr val="404040"/>
                </a:solidFill>
                <a:effectLst/>
                <a:latin typeface="Helvetica" panose="020B0604020202020204" pitchFamily="34" charset="0"/>
              </a:rPr>
              <a:t>SUV </a:t>
            </a:r>
          </a:p>
          <a:p>
            <a:pPr lvl="1">
              <a:buFont typeface="+mj-lt"/>
              <a:buAutoNum type="arabicPeriod"/>
            </a:pPr>
            <a:r>
              <a:rPr lang="en-US" altLang="zh-CN" b="0" i="0" dirty="0">
                <a:solidFill>
                  <a:srgbClr val="404040"/>
                </a:solidFill>
                <a:effectLst/>
                <a:latin typeface="Helvetica" panose="020B0604020202020204" pitchFamily="34" charset="0"/>
              </a:rPr>
              <a:t>Hatchback</a:t>
            </a:r>
          </a:p>
          <a:p>
            <a:pPr algn="l">
              <a:buFont typeface="+mj-lt"/>
              <a:buAutoNum type="arabicPeriod"/>
            </a:pPr>
            <a:r>
              <a:rPr lang="en-US" altLang="zh-CN" b="0" i="0" dirty="0">
                <a:solidFill>
                  <a:srgbClr val="404040"/>
                </a:solidFill>
                <a:effectLst/>
                <a:latin typeface="Helvetica" panose="020B0604020202020204" pitchFamily="34" charset="0"/>
              </a:rPr>
              <a:t>Van </a:t>
            </a:r>
          </a:p>
          <a:p>
            <a:pPr lvl="1">
              <a:buFont typeface="+mj-lt"/>
              <a:buAutoNum type="arabicPeriod"/>
            </a:pPr>
            <a:r>
              <a:rPr lang="en-US" altLang="zh-CN" b="0" i="0" dirty="0" err="1">
                <a:solidFill>
                  <a:srgbClr val="404040"/>
                </a:solidFill>
                <a:effectLst/>
                <a:latin typeface="Helvetica" panose="020B0604020202020204" pitchFamily="34" charset="0"/>
              </a:rPr>
              <a:t>MiniVan</a:t>
            </a:r>
            <a:r>
              <a:rPr lang="en-US" altLang="zh-CN" b="0" i="0" dirty="0">
                <a:solidFill>
                  <a:srgbClr val="404040"/>
                </a:solidFill>
                <a:effectLst/>
                <a:latin typeface="Helvetica" panose="020B0604020202020204" pitchFamily="34" charset="0"/>
              </a:rPr>
              <a:t> </a:t>
            </a:r>
            <a:endParaRPr lang="en-US" altLang="zh-CN" dirty="0">
              <a:solidFill>
                <a:srgbClr val="404040"/>
              </a:solidFill>
              <a:latin typeface="Helvetica" panose="020B0604020202020204" pitchFamily="34" charset="0"/>
            </a:endParaRPr>
          </a:p>
          <a:p>
            <a:pPr lvl="1">
              <a:buFont typeface="+mj-lt"/>
              <a:buAutoNum type="arabicPeriod"/>
            </a:pPr>
            <a:r>
              <a:rPr lang="en-US" altLang="zh-CN" b="0" i="0" dirty="0">
                <a:solidFill>
                  <a:srgbClr val="404040"/>
                </a:solidFill>
                <a:effectLst/>
                <a:latin typeface="Helvetica" panose="020B0604020202020204" pitchFamily="34" charset="0"/>
              </a:rPr>
              <a:t>Van</a:t>
            </a:r>
          </a:p>
          <a:p>
            <a:pPr algn="l">
              <a:buFont typeface="+mj-lt"/>
              <a:buAutoNum type="arabicPeriod"/>
            </a:pPr>
            <a:r>
              <a:rPr lang="en-US" altLang="zh-CN" b="0" i="0" dirty="0">
                <a:solidFill>
                  <a:srgbClr val="404040"/>
                </a:solidFill>
                <a:effectLst/>
                <a:latin typeface="Helvetica" panose="020B0604020202020204" pitchFamily="34" charset="0"/>
              </a:rPr>
              <a:t>Taxi</a:t>
            </a:r>
          </a:p>
          <a:p>
            <a:pPr algn="l">
              <a:buFont typeface="+mj-lt"/>
              <a:buAutoNum type="arabicPeriod"/>
            </a:pPr>
            <a:r>
              <a:rPr lang="en-US" altLang="zh-CN" b="0" i="0" dirty="0">
                <a:solidFill>
                  <a:srgbClr val="404040"/>
                </a:solidFill>
                <a:effectLst/>
                <a:latin typeface="Helvetica" panose="020B0604020202020204" pitchFamily="34" charset="0"/>
              </a:rPr>
              <a:t>Bus</a:t>
            </a:r>
          </a:p>
          <a:p>
            <a:pPr algn="l">
              <a:buFont typeface="+mj-lt"/>
              <a:buAutoNum type="arabicPeriod"/>
            </a:pPr>
            <a:r>
              <a:rPr lang="en-US" altLang="zh-CN" b="0" i="0" dirty="0">
                <a:solidFill>
                  <a:srgbClr val="404040"/>
                </a:solidFill>
                <a:effectLst/>
                <a:latin typeface="Helvetica" panose="020B0604020202020204" pitchFamily="34" charset="0"/>
              </a:rPr>
              <a:t>Truck including Truck Pickup, Truck Box Med, Truck Box Large, Truck Flatbed, and Truck Util</a:t>
            </a:r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39226889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>
            <a:extLst>
              <a:ext uri="{FF2B5EF4-FFF2-40B4-BE49-F238E27FC236}">
                <a16:creationId xmlns:a16="http://schemas.microsoft.com/office/drawing/2014/main" id="{AA58267E-AE9D-4270-A45E-347721CBB0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92052" y="-152400"/>
            <a:ext cx="668619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607044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:a16="http://schemas.microsoft.com/office/drawing/2014/main" id="{4A6E25C5-8672-45EB-80B1-0CE74C9AE28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13243" y="446609"/>
            <a:ext cx="7965513" cy="49536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89271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" name="组合 31">
            <a:extLst>
              <a:ext uri="{FF2B5EF4-FFF2-40B4-BE49-F238E27FC236}">
                <a16:creationId xmlns:a16="http://schemas.microsoft.com/office/drawing/2014/main" id="{0FB9BB0F-155D-4B4F-8C56-64D9599C2FF7}"/>
              </a:ext>
            </a:extLst>
          </p:cNvPr>
          <p:cNvGrpSpPr/>
          <p:nvPr/>
        </p:nvGrpSpPr>
        <p:grpSpPr>
          <a:xfrm>
            <a:off x="1469223" y="1280398"/>
            <a:ext cx="3216317" cy="1569482"/>
            <a:chOff x="1823553" y="1859518"/>
            <a:chExt cx="3216317" cy="1569482"/>
          </a:xfrm>
        </p:grpSpPr>
        <p:sp>
          <p:nvSpPr>
            <p:cNvPr id="15" name="等腰三角形 9">
              <a:extLst>
                <a:ext uri="{FF2B5EF4-FFF2-40B4-BE49-F238E27FC236}">
                  <a16:creationId xmlns:a16="http://schemas.microsoft.com/office/drawing/2014/main" id="{A15FCD32-2260-4E40-9141-BFF3ECA82EF9}"/>
                </a:ext>
              </a:extLst>
            </p:cNvPr>
            <p:cNvSpPr/>
            <p:nvPr/>
          </p:nvSpPr>
          <p:spPr>
            <a:xfrm rot="16200000">
              <a:off x="2753790" y="1829723"/>
              <a:ext cx="665483" cy="2525957"/>
            </a:xfrm>
            <a:custGeom>
              <a:avLst/>
              <a:gdLst>
                <a:gd name="connsiteX0" fmla="*/ 0 w 1255776"/>
                <a:gd name="connsiteY0" fmla="*/ 1511808 h 1511808"/>
                <a:gd name="connsiteX1" fmla="*/ 627888 w 1255776"/>
                <a:gd name="connsiteY1" fmla="*/ 0 h 1511808"/>
                <a:gd name="connsiteX2" fmla="*/ 1255776 w 1255776"/>
                <a:gd name="connsiteY2" fmla="*/ 1511808 h 1511808"/>
                <a:gd name="connsiteX3" fmla="*/ 0 w 1255776"/>
                <a:gd name="connsiteY3" fmla="*/ 1511808 h 1511808"/>
                <a:gd name="connsiteX0" fmla="*/ 0 w 1306576"/>
                <a:gd name="connsiteY0" fmla="*/ 2576068 h 2576068"/>
                <a:gd name="connsiteX1" fmla="*/ 678688 w 1306576"/>
                <a:gd name="connsiteY1" fmla="*/ 0 h 2576068"/>
                <a:gd name="connsiteX2" fmla="*/ 1306576 w 1306576"/>
                <a:gd name="connsiteY2" fmla="*/ 1511808 h 2576068"/>
                <a:gd name="connsiteX3" fmla="*/ 0 w 1306576"/>
                <a:gd name="connsiteY3" fmla="*/ 2576068 h 2576068"/>
                <a:gd name="connsiteX0" fmla="*/ 0 w 678688"/>
                <a:gd name="connsiteY0" fmla="*/ 2576068 h 2576068"/>
                <a:gd name="connsiteX1" fmla="*/ 678688 w 678688"/>
                <a:gd name="connsiteY1" fmla="*/ 0 h 2576068"/>
                <a:gd name="connsiteX2" fmla="*/ 382016 w 678688"/>
                <a:gd name="connsiteY2" fmla="*/ 1656588 h 2576068"/>
                <a:gd name="connsiteX3" fmla="*/ 0 w 678688"/>
                <a:gd name="connsiteY3" fmla="*/ 2576068 h 2576068"/>
                <a:gd name="connsiteX0" fmla="*/ 0 w 613834"/>
                <a:gd name="connsiteY0" fmla="*/ 2523533 h 2523533"/>
                <a:gd name="connsiteX1" fmla="*/ 613834 w 613834"/>
                <a:gd name="connsiteY1" fmla="*/ 0 h 2523533"/>
                <a:gd name="connsiteX2" fmla="*/ 382016 w 613834"/>
                <a:gd name="connsiteY2" fmla="*/ 1604053 h 2523533"/>
                <a:gd name="connsiteX3" fmla="*/ 0 w 613834"/>
                <a:gd name="connsiteY3" fmla="*/ 2523533 h 2523533"/>
                <a:gd name="connsiteX0" fmla="*/ 0 w 647244"/>
                <a:gd name="connsiteY0" fmla="*/ 2527424 h 2527424"/>
                <a:gd name="connsiteX1" fmla="*/ 647244 w 647244"/>
                <a:gd name="connsiteY1" fmla="*/ 0 h 2527424"/>
                <a:gd name="connsiteX2" fmla="*/ 382016 w 647244"/>
                <a:gd name="connsiteY2" fmla="*/ 1607944 h 2527424"/>
                <a:gd name="connsiteX3" fmla="*/ 0 w 647244"/>
                <a:gd name="connsiteY3" fmla="*/ 2527424 h 2527424"/>
                <a:gd name="connsiteX0" fmla="*/ 0 w 678689"/>
                <a:gd name="connsiteY0" fmla="*/ 2527421 h 2527421"/>
                <a:gd name="connsiteX1" fmla="*/ 678688 w 678689"/>
                <a:gd name="connsiteY1" fmla="*/ 0 h 2527421"/>
                <a:gd name="connsiteX2" fmla="*/ 382016 w 678689"/>
                <a:gd name="connsiteY2" fmla="*/ 1607941 h 2527421"/>
                <a:gd name="connsiteX3" fmla="*/ 0 w 678689"/>
                <a:gd name="connsiteY3" fmla="*/ 2527421 h 2527421"/>
                <a:gd name="connsiteX0" fmla="*/ 0 w 664931"/>
                <a:gd name="connsiteY0" fmla="*/ 2519638 h 2519638"/>
                <a:gd name="connsiteX1" fmla="*/ 664931 w 664931"/>
                <a:gd name="connsiteY1" fmla="*/ 0 h 2519638"/>
                <a:gd name="connsiteX2" fmla="*/ 382016 w 664931"/>
                <a:gd name="connsiteY2" fmla="*/ 1600158 h 2519638"/>
                <a:gd name="connsiteX3" fmla="*/ 0 w 664931"/>
                <a:gd name="connsiteY3" fmla="*/ 2519638 h 2519638"/>
                <a:gd name="connsiteX0" fmla="*/ 0 w 657070"/>
                <a:gd name="connsiteY0" fmla="*/ 2506018 h 2506018"/>
                <a:gd name="connsiteX1" fmla="*/ 657070 w 657070"/>
                <a:gd name="connsiteY1" fmla="*/ 0 h 2506018"/>
                <a:gd name="connsiteX2" fmla="*/ 374155 w 657070"/>
                <a:gd name="connsiteY2" fmla="*/ 1600158 h 2506018"/>
                <a:gd name="connsiteX3" fmla="*/ 0 w 657070"/>
                <a:gd name="connsiteY3" fmla="*/ 2506018 h 2506018"/>
                <a:gd name="connsiteX0" fmla="*/ 0 w 657070"/>
                <a:gd name="connsiteY0" fmla="*/ 2506018 h 2506018"/>
                <a:gd name="connsiteX1" fmla="*/ 657070 w 657070"/>
                <a:gd name="connsiteY1" fmla="*/ 0 h 2506018"/>
                <a:gd name="connsiteX2" fmla="*/ 362363 w 657070"/>
                <a:gd name="connsiteY2" fmla="*/ 1631292 h 2506018"/>
                <a:gd name="connsiteX3" fmla="*/ 0 w 657070"/>
                <a:gd name="connsiteY3" fmla="*/ 2506018 h 2506018"/>
                <a:gd name="connsiteX0" fmla="*/ 0 w 657067"/>
                <a:gd name="connsiteY0" fmla="*/ 2506021 h 2506021"/>
                <a:gd name="connsiteX1" fmla="*/ 657067 w 657067"/>
                <a:gd name="connsiteY1" fmla="*/ 0 h 2506021"/>
                <a:gd name="connsiteX2" fmla="*/ 362360 w 657067"/>
                <a:gd name="connsiteY2" fmla="*/ 1631292 h 2506021"/>
                <a:gd name="connsiteX3" fmla="*/ 0 w 657067"/>
                <a:gd name="connsiteY3" fmla="*/ 2506021 h 2506021"/>
                <a:gd name="connsiteX0" fmla="*/ 0 w 678683"/>
                <a:gd name="connsiteY0" fmla="*/ 2568287 h 2568287"/>
                <a:gd name="connsiteX1" fmla="*/ 678683 w 678683"/>
                <a:gd name="connsiteY1" fmla="*/ 0 h 2568287"/>
                <a:gd name="connsiteX2" fmla="*/ 383976 w 678683"/>
                <a:gd name="connsiteY2" fmla="*/ 1631292 h 2568287"/>
                <a:gd name="connsiteX3" fmla="*/ 0 w 678683"/>
                <a:gd name="connsiteY3" fmla="*/ 2568287 h 2568287"/>
                <a:gd name="connsiteX0" fmla="*/ 0 w 660993"/>
                <a:gd name="connsiteY0" fmla="*/ 2539104 h 2539104"/>
                <a:gd name="connsiteX1" fmla="*/ 660993 w 660993"/>
                <a:gd name="connsiteY1" fmla="*/ 0 h 2539104"/>
                <a:gd name="connsiteX2" fmla="*/ 366286 w 660993"/>
                <a:gd name="connsiteY2" fmla="*/ 1631292 h 2539104"/>
                <a:gd name="connsiteX3" fmla="*/ 0 w 660993"/>
                <a:gd name="connsiteY3" fmla="*/ 2539104 h 2539104"/>
                <a:gd name="connsiteX0" fmla="*/ 0 w 686542"/>
                <a:gd name="connsiteY0" fmla="*/ 2579964 h 2579964"/>
                <a:gd name="connsiteX1" fmla="*/ 686542 w 686542"/>
                <a:gd name="connsiteY1" fmla="*/ 0 h 2579964"/>
                <a:gd name="connsiteX2" fmla="*/ 391835 w 686542"/>
                <a:gd name="connsiteY2" fmla="*/ 1631292 h 2579964"/>
                <a:gd name="connsiteX3" fmla="*/ 0 w 686542"/>
                <a:gd name="connsiteY3" fmla="*/ 2579964 h 25799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86542" h="2579964">
                  <a:moveTo>
                    <a:pt x="0" y="2579964"/>
                  </a:moveTo>
                  <a:lnTo>
                    <a:pt x="686542" y="0"/>
                  </a:lnTo>
                  <a:lnTo>
                    <a:pt x="391835" y="1631292"/>
                  </a:lnTo>
                  <a:lnTo>
                    <a:pt x="0" y="2579964"/>
                  </a:lnTo>
                  <a:close/>
                </a:path>
              </a:pathLst>
            </a:custGeom>
            <a:solidFill>
              <a:schemeClr val="accent2">
                <a:alpha val="20000"/>
              </a:schemeClr>
            </a:solidFill>
            <a:ln w="19050" cap="rnd">
              <a:prstDash val="solid"/>
              <a:beve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" name="等腰三角形 10">
              <a:extLst>
                <a:ext uri="{FF2B5EF4-FFF2-40B4-BE49-F238E27FC236}">
                  <a16:creationId xmlns:a16="http://schemas.microsoft.com/office/drawing/2014/main" id="{E2269106-A28A-4DEE-B5CB-06667FDF2227}"/>
                </a:ext>
              </a:extLst>
            </p:cNvPr>
            <p:cNvSpPr/>
            <p:nvPr/>
          </p:nvSpPr>
          <p:spPr>
            <a:xfrm rot="16200000">
              <a:off x="2688799" y="1638808"/>
              <a:ext cx="935736" cy="2644648"/>
            </a:xfrm>
            <a:custGeom>
              <a:avLst/>
              <a:gdLst>
                <a:gd name="connsiteX0" fmla="*/ 0 w 1255776"/>
                <a:gd name="connsiteY0" fmla="*/ 1511808 h 1511808"/>
                <a:gd name="connsiteX1" fmla="*/ 627888 w 1255776"/>
                <a:gd name="connsiteY1" fmla="*/ 0 h 1511808"/>
                <a:gd name="connsiteX2" fmla="*/ 1255776 w 1255776"/>
                <a:gd name="connsiteY2" fmla="*/ 1511808 h 1511808"/>
                <a:gd name="connsiteX3" fmla="*/ 0 w 1255776"/>
                <a:gd name="connsiteY3" fmla="*/ 1511808 h 1511808"/>
                <a:gd name="connsiteX0" fmla="*/ 0 w 1255776"/>
                <a:gd name="connsiteY0" fmla="*/ 1842008 h 1842008"/>
                <a:gd name="connsiteX1" fmla="*/ 1184148 w 1255776"/>
                <a:gd name="connsiteY1" fmla="*/ 0 h 1842008"/>
                <a:gd name="connsiteX2" fmla="*/ 1255776 w 1255776"/>
                <a:gd name="connsiteY2" fmla="*/ 1842008 h 1842008"/>
                <a:gd name="connsiteX3" fmla="*/ 0 w 1255776"/>
                <a:gd name="connsiteY3" fmla="*/ 1842008 h 1842008"/>
                <a:gd name="connsiteX0" fmla="*/ 0 w 1443736"/>
                <a:gd name="connsiteY0" fmla="*/ 1842008 h 2644648"/>
                <a:gd name="connsiteX1" fmla="*/ 1184148 w 1443736"/>
                <a:gd name="connsiteY1" fmla="*/ 0 h 2644648"/>
                <a:gd name="connsiteX2" fmla="*/ 1443736 w 1443736"/>
                <a:gd name="connsiteY2" fmla="*/ 2644648 h 2644648"/>
                <a:gd name="connsiteX3" fmla="*/ 0 w 1443736"/>
                <a:gd name="connsiteY3" fmla="*/ 1842008 h 2644648"/>
                <a:gd name="connsiteX0" fmla="*/ 0 w 935736"/>
                <a:gd name="connsiteY0" fmla="*/ 2512568 h 2644648"/>
                <a:gd name="connsiteX1" fmla="*/ 676148 w 935736"/>
                <a:gd name="connsiteY1" fmla="*/ 0 h 2644648"/>
                <a:gd name="connsiteX2" fmla="*/ 935736 w 935736"/>
                <a:gd name="connsiteY2" fmla="*/ 2644648 h 2644648"/>
                <a:gd name="connsiteX3" fmla="*/ 0 w 935736"/>
                <a:gd name="connsiteY3" fmla="*/ 2512568 h 26446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35736" h="2644648">
                  <a:moveTo>
                    <a:pt x="0" y="2512568"/>
                  </a:moveTo>
                  <a:lnTo>
                    <a:pt x="676148" y="0"/>
                  </a:lnTo>
                  <a:lnTo>
                    <a:pt x="935736" y="2644648"/>
                  </a:lnTo>
                  <a:lnTo>
                    <a:pt x="0" y="2512568"/>
                  </a:lnTo>
                  <a:close/>
                </a:path>
              </a:pathLst>
            </a:custGeom>
            <a:solidFill>
              <a:srgbClr val="FFFF00">
                <a:alpha val="20000"/>
              </a:srgbClr>
            </a:solidFill>
            <a:ln w="19050">
              <a:noFill/>
              <a:prstDash val="sysDash"/>
              <a:beve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" name="等腰三角形 11">
              <a:extLst>
                <a:ext uri="{FF2B5EF4-FFF2-40B4-BE49-F238E27FC236}">
                  <a16:creationId xmlns:a16="http://schemas.microsoft.com/office/drawing/2014/main" id="{C9C8298F-325C-429C-BCE2-4C59A2031026}"/>
                </a:ext>
              </a:extLst>
            </p:cNvPr>
            <p:cNvSpPr/>
            <p:nvPr/>
          </p:nvSpPr>
          <p:spPr>
            <a:xfrm rot="16200000">
              <a:off x="2233885" y="1713737"/>
              <a:ext cx="925576" cy="1722628"/>
            </a:xfrm>
            <a:custGeom>
              <a:avLst/>
              <a:gdLst>
                <a:gd name="connsiteX0" fmla="*/ 0 w 1255776"/>
                <a:gd name="connsiteY0" fmla="*/ 1511808 h 1511808"/>
                <a:gd name="connsiteX1" fmla="*/ 627888 w 1255776"/>
                <a:gd name="connsiteY1" fmla="*/ 0 h 1511808"/>
                <a:gd name="connsiteX2" fmla="*/ 1255776 w 1255776"/>
                <a:gd name="connsiteY2" fmla="*/ 1511808 h 1511808"/>
                <a:gd name="connsiteX3" fmla="*/ 0 w 1255776"/>
                <a:gd name="connsiteY3" fmla="*/ 1511808 h 1511808"/>
                <a:gd name="connsiteX0" fmla="*/ 0 w 1255776"/>
                <a:gd name="connsiteY0" fmla="*/ 1092708 h 1092708"/>
                <a:gd name="connsiteX1" fmla="*/ 831088 w 1255776"/>
                <a:gd name="connsiteY1" fmla="*/ 0 h 1092708"/>
                <a:gd name="connsiteX2" fmla="*/ 1255776 w 1255776"/>
                <a:gd name="connsiteY2" fmla="*/ 1092708 h 1092708"/>
                <a:gd name="connsiteX3" fmla="*/ 0 w 1255776"/>
                <a:gd name="connsiteY3" fmla="*/ 1092708 h 1092708"/>
                <a:gd name="connsiteX0" fmla="*/ 0 w 1476756"/>
                <a:gd name="connsiteY0" fmla="*/ 1092708 h 1722628"/>
                <a:gd name="connsiteX1" fmla="*/ 831088 w 1476756"/>
                <a:gd name="connsiteY1" fmla="*/ 0 h 1722628"/>
                <a:gd name="connsiteX2" fmla="*/ 1476756 w 1476756"/>
                <a:gd name="connsiteY2" fmla="*/ 1722628 h 1722628"/>
                <a:gd name="connsiteX3" fmla="*/ 0 w 1476756"/>
                <a:gd name="connsiteY3" fmla="*/ 1092708 h 1722628"/>
                <a:gd name="connsiteX0" fmla="*/ 0 w 925576"/>
                <a:gd name="connsiteY0" fmla="*/ 1590548 h 1722628"/>
                <a:gd name="connsiteX1" fmla="*/ 279908 w 925576"/>
                <a:gd name="connsiteY1" fmla="*/ 0 h 1722628"/>
                <a:gd name="connsiteX2" fmla="*/ 925576 w 925576"/>
                <a:gd name="connsiteY2" fmla="*/ 1722628 h 1722628"/>
                <a:gd name="connsiteX3" fmla="*/ 0 w 925576"/>
                <a:gd name="connsiteY3" fmla="*/ 1590548 h 1722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25576" h="1722628">
                  <a:moveTo>
                    <a:pt x="0" y="1590548"/>
                  </a:moveTo>
                  <a:lnTo>
                    <a:pt x="279908" y="0"/>
                  </a:lnTo>
                  <a:lnTo>
                    <a:pt x="925576" y="1722628"/>
                  </a:lnTo>
                  <a:lnTo>
                    <a:pt x="0" y="1590548"/>
                  </a:lnTo>
                  <a:close/>
                </a:path>
              </a:pathLst>
            </a:custGeom>
            <a:solidFill>
              <a:srgbClr val="FFFF00">
                <a:alpha val="20000"/>
              </a:srgbClr>
            </a:solidFill>
            <a:ln w="19050">
              <a:noFill/>
              <a:prstDash val="sysDash"/>
              <a:beve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" name="等腰三角形 7">
              <a:extLst>
                <a:ext uri="{FF2B5EF4-FFF2-40B4-BE49-F238E27FC236}">
                  <a16:creationId xmlns:a16="http://schemas.microsoft.com/office/drawing/2014/main" id="{78D98603-BEFF-4282-86F9-1AB99D26D74D}"/>
                </a:ext>
              </a:extLst>
            </p:cNvPr>
            <p:cNvSpPr/>
            <p:nvPr/>
          </p:nvSpPr>
          <p:spPr>
            <a:xfrm rot="16200000">
              <a:off x="2839615" y="1106989"/>
              <a:ext cx="642366" cy="2652912"/>
            </a:xfrm>
            <a:custGeom>
              <a:avLst/>
              <a:gdLst>
                <a:gd name="connsiteX0" fmla="*/ 0 w 1255776"/>
                <a:gd name="connsiteY0" fmla="*/ 1511808 h 1511808"/>
                <a:gd name="connsiteX1" fmla="*/ 627888 w 1255776"/>
                <a:gd name="connsiteY1" fmla="*/ 0 h 1511808"/>
                <a:gd name="connsiteX2" fmla="*/ 1255776 w 1255776"/>
                <a:gd name="connsiteY2" fmla="*/ 1511808 h 1511808"/>
                <a:gd name="connsiteX3" fmla="*/ 0 w 1255776"/>
                <a:gd name="connsiteY3" fmla="*/ 1511808 h 1511808"/>
                <a:gd name="connsiteX0" fmla="*/ 0 w 1243584"/>
                <a:gd name="connsiteY0" fmla="*/ 1511808 h 1780032"/>
                <a:gd name="connsiteX1" fmla="*/ 627888 w 1243584"/>
                <a:gd name="connsiteY1" fmla="*/ 0 h 1780032"/>
                <a:gd name="connsiteX2" fmla="*/ 1243584 w 1243584"/>
                <a:gd name="connsiteY2" fmla="*/ 1780032 h 1780032"/>
                <a:gd name="connsiteX3" fmla="*/ 0 w 1243584"/>
                <a:gd name="connsiteY3" fmla="*/ 1511808 h 1780032"/>
                <a:gd name="connsiteX0" fmla="*/ 0 w 1243584"/>
                <a:gd name="connsiteY0" fmla="*/ 1511808 h 1759712"/>
                <a:gd name="connsiteX1" fmla="*/ 627888 w 1243584"/>
                <a:gd name="connsiteY1" fmla="*/ 0 h 1759712"/>
                <a:gd name="connsiteX2" fmla="*/ 1243584 w 1243584"/>
                <a:gd name="connsiteY2" fmla="*/ 1759712 h 1759712"/>
                <a:gd name="connsiteX3" fmla="*/ 0 w 1243584"/>
                <a:gd name="connsiteY3" fmla="*/ 1511808 h 1759712"/>
                <a:gd name="connsiteX0" fmla="*/ 238252 w 615696"/>
                <a:gd name="connsiteY0" fmla="*/ 2675128 h 2675128"/>
                <a:gd name="connsiteX1" fmla="*/ 0 w 615696"/>
                <a:gd name="connsiteY1" fmla="*/ 0 h 2675128"/>
                <a:gd name="connsiteX2" fmla="*/ 615696 w 615696"/>
                <a:gd name="connsiteY2" fmla="*/ 1759712 h 2675128"/>
                <a:gd name="connsiteX3" fmla="*/ 238252 w 615696"/>
                <a:gd name="connsiteY3" fmla="*/ 2675128 h 2675128"/>
                <a:gd name="connsiteX0" fmla="*/ 250952 w 615696"/>
                <a:gd name="connsiteY0" fmla="*/ 2647188 h 2647188"/>
                <a:gd name="connsiteX1" fmla="*/ 0 w 615696"/>
                <a:gd name="connsiteY1" fmla="*/ 0 h 2647188"/>
                <a:gd name="connsiteX2" fmla="*/ 615696 w 615696"/>
                <a:gd name="connsiteY2" fmla="*/ 1759712 h 2647188"/>
                <a:gd name="connsiteX3" fmla="*/ 250952 w 615696"/>
                <a:gd name="connsiteY3" fmla="*/ 2647188 h 2647188"/>
                <a:gd name="connsiteX0" fmla="*/ 235712 w 615696"/>
                <a:gd name="connsiteY0" fmla="*/ 2677668 h 2677668"/>
                <a:gd name="connsiteX1" fmla="*/ 0 w 615696"/>
                <a:gd name="connsiteY1" fmla="*/ 0 h 2677668"/>
                <a:gd name="connsiteX2" fmla="*/ 615696 w 615696"/>
                <a:gd name="connsiteY2" fmla="*/ 1759712 h 2677668"/>
                <a:gd name="connsiteX3" fmla="*/ 235712 w 615696"/>
                <a:gd name="connsiteY3" fmla="*/ 2677668 h 2677668"/>
                <a:gd name="connsiteX0" fmla="*/ 245237 w 615696"/>
                <a:gd name="connsiteY0" fmla="*/ 2664333 h 2664333"/>
                <a:gd name="connsiteX1" fmla="*/ 0 w 615696"/>
                <a:gd name="connsiteY1" fmla="*/ 0 h 2664333"/>
                <a:gd name="connsiteX2" fmla="*/ 615696 w 615696"/>
                <a:gd name="connsiteY2" fmla="*/ 1759712 h 2664333"/>
                <a:gd name="connsiteX3" fmla="*/ 245237 w 615696"/>
                <a:gd name="connsiteY3" fmla="*/ 2664333 h 2664333"/>
                <a:gd name="connsiteX0" fmla="*/ 254764 w 615696"/>
                <a:gd name="connsiteY0" fmla="*/ 2651001 h 2651001"/>
                <a:gd name="connsiteX1" fmla="*/ 0 w 615696"/>
                <a:gd name="connsiteY1" fmla="*/ 0 h 2651001"/>
                <a:gd name="connsiteX2" fmla="*/ 615696 w 615696"/>
                <a:gd name="connsiteY2" fmla="*/ 1759712 h 2651001"/>
                <a:gd name="connsiteX3" fmla="*/ 254764 w 615696"/>
                <a:gd name="connsiteY3" fmla="*/ 2651001 h 2651001"/>
                <a:gd name="connsiteX0" fmla="*/ 245241 w 615696"/>
                <a:gd name="connsiteY0" fmla="*/ 2649099 h 2649099"/>
                <a:gd name="connsiteX1" fmla="*/ 0 w 615696"/>
                <a:gd name="connsiteY1" fmla="*/ 0 h 2649099"/>
                <a:gd name="connsiteX2" fmla="*/ 615696 w 615696"/>
                <a:gd name="connsiteY2" fmla="*/ 1759712 h 2649099"/>
                <a:gd name="connsiteX3" fmla="*/ 245241 w 615696"/>
                <a:gd name="connsiteY3" fmla="*/ 2649099 h 2649099"/>
                <a:gd name="connsiteX0" fmla="*/ 237623 w 615696"/>
                <a:gd name="connsiteY0" fmla="*/ 2675772 h 2675772"/>
                <a:gd name="connsiteX1" fmla="*/ 0 w 615696"/>
                <a:gd name="connsiteY1" fmla="*/ 0 h 2675772"/>
                <a:gd name="connsiteX2" fmla="*/ 615696 w 615696"/>
                <a:gd name="connsiteY2" fmla="*/ 1759712 h 2675772"/>
                <a:gd name="connsiteX3" fmla="*/ 237623 w 615696"/>
                <a:gd name="connsiteY3" fmla="*/ 2675772 h 2675772"/>
                <a:gd name="connsiteX0" fmla="*/ 264293 w 642366"/>
                <a:gd name="connsiteY0" fmla="*/ 2652912 h 2652912"/>
                <a:gd name="connsiteX1" fmla="*/ 0 w 642366"/>
                <a:gd name="connsiteY1" fmla="*/ 0 h 2652912"/>
                <a:gd name="connsiteX2" fmla="*/ 642366 w 642366"/>
                <a:gd name="connsiteY2" fmla="*/ 1736852 h 2652912"/>
                <a:gd name="connsiteX3" fmla="*/ 264293 w 642366"/>
                <a:gd name="connsiteY3" fmla="*/ 2652912 h 26529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42366" h="2652912">
                  <a:moveTo>
                    <a:pt x="264293" y="2652912"/>
                  </a:moveTo>
                  <a:lnTo>
                    <a:pt x="0" y="0"/>
                  </a:lnTo>
                  <a:lnTo>
                    <a:pt x="642366" y="1736852"/>
                  </a:lnTo>
                  <a:lnTo>
                    <a:pt x="264293" y="2652912"/>
                  </a:lnTo>
                  <a:close/>
                </a:path>
              </a:pathLst>
            </a:custGeom>
            <a:solidFill>
              <a:schemeClr val="accent2">
                <a:alpha val="20000"/>
              </a:schemeClr>
            </a:solidFill>
            <a:ln w="19050">
              <a:prstDash val="solid"/>
              <a:beve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cxnSp>
          <p:nvCxnSpPr>
            <p:cNvPr id="9" name="直接箭头连接符 8">
              <a:extLst>
                <a:ext uri="{FF2B5EF4-FFF2-40B4-BE49-F238E27FC236}">
                  <a16:creationId xmlns:a16="http://schemas.microsoft.com/office/drawing/2014/main" id="{7147FC66-E166-4BE7-8AB1-4904B09DE3BE}"/>
                </a:ext>
              </a:extLst>
            </p:cNvPr>
            <p:cNvCxnSpPr>
              <a:cxnSpLocks/>
            </p:cNvCxnSpPr>
            <p:nvPr/>
          </p:nvCxnSpPr>
          <p:spPr>
            <a:xfrm>
              <a:off x="3934367" y="2772009"/>
              <a:ext cx="1105503" cy="436061"/>
            </a:xfrm>
            <a:prstGeom prst="straightConnector1">
              <a:avLst/>
            </a:prstGeom>
            <a:ln w="28575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直接箭头连接符 10">
              <a:extLst>
                <a:ext uri="{FF2B5EF4-FFF2-40B4-BE49-F238E27FC236}">
                  <a16:creationId xmlns:a16="http://schemas.microsoft.com/office/drawing/2014/main" id="{38FCDFFB-BB1D-4147-863A-A5111D96998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943240" y="1859518"/>
              <a:ext cx="183714" cy="916050"/>
            </a:xfrm>
            <a:prstGeom prst="straightConnector1">
              <a:avLst/>
            </a:prstGeom>
            <a:ln w="28575">
              <a:solidFill>
                <a:schemeClr val="accent6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直接箭头连接符 25">
              <a:extLst>
                <a:ext uri="{FF2B5EF4-FFF2-40B4-BE49-F238E27FC236}">
                  <a16:creationId xmlns:a16="http://schemas.microsoft.com/office/drawing/2014/main" id="{37E846A3-B289-42DF-B497-BC4725586A2D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875188" y="2759959"/>
              <a:ext cx="1068053" cy="15610"/>
            </a:xfrm>
            <a:prstGeom prst="straightConnector1">
              <a:avLst/>
            </a:prstGeom>
            <a:ln w="28575">
              <a:solidFill>
                <a:srgbClr val="1403F1"/>
              </a:solidFill>
              <a:prstDash val="sys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" name="平行四边形 18">
              <a:extLst>
                <a:ext uri="{FF2B5EF4-FFF2-40B4-BE49-F238E27FC236}">
                  <a16:creationId xmlns:a16="http://schemas.microsoft.com/office/drawing/2014/main" id="{1ABCC553-2C78-456F-B582-542797DB7D2A}"/>
                </a:ext>
              </a:extLst>
            </p:cNvPr>
            <p:cNvSpPr/>
            <p:nvPr/>
          </p:nvSpPr>
          <p:spPr>
            <a:xfrm rot="1335244" flipH="1">
              <a:off x="3349453" y="2311136"/>
              <a:ext cx="1216152" cy="914400"/>
            </a:xfrm>
            <a:prstGeom prst="parallelogram">
              <a:avLst/>
            </a:prstGeom>
            <a:blipFill dpi="0" rotWithShape="1">
              <a:blip r:embed="rId2">
                <a:alphaModFix amt="3900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rcRect/>
              <a:stretch>
                <a:fillRect/>
              </a:stretch>
            </a:blip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33" name="图片 32">
            <a:extLst>
              <a:ext uri="{FF2B5EF4-FFF2-40B4-BE49-F238E27FC236}">
                <a16:creationId xmlns:a16="http://schemas.microsoft.com/office/drawing/2014/main" id="{55573815-1D76-4198-B146-3457761F478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97809" y="1300209"/>
            <a:ext cx="3139134" cy="19521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399362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表格 7">
            <a:extLst>
              <a:ext uri="{FF2B5EF4-FFF2-40B4-BE49-F238E27FC236}">
                <a16:creationId xmlns:a16="http://schemas.microsoft.com/office/drawing/2014/main" id="{53CD4F94-A7DD-4E7F-B358-A5D299AA19D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43794137"/>
              </p:ext>
            </p:extLst>
          </p:nvPr>
        </p:nvGraphicFramePr>
        <p:xfrm>
          <a:off x="2361372" y="245164"/>
          <a:ext cx="7591010" cy="6109266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922019">
                  <a:extLst>
                    <a:ext uri="{9D8B030D-6E8A-4147-A177-3AD203B41FA5}">
                      <a16:colId xmlns:a16="http://schemas.microsoft.com/office/drawing/2014/main" val="1785968828"/>
                    </a:ext>
                  </a:extLst>
                </a:gridCol>
                <a:gridCol w="825882">
                  <a:extLst>
                    <a:ext uri="{9D8B030D-6E8A-4147-A177-3AD203B41FA5}">
                      <a16:colId xmlns:a16="http://schemas.microsoft.com/office/drawing/2014/main" val="4044745160"/>
                    </a:ext>
                  </a:extLst>
                </a:gridCol>
                <a:gridCol w="686514">
                  <a:extLst>
                    <a:ext uri="{9D8B030D-6E8A-4147-A177-3AD203B41FA5}">
                      <a16:colId xmlns:a16="http://schemas.microsoft.com/office/drawing/2014/main" val="3148519490"/>
                    </a:ext>
                  </a:extLst>
                </a:gridCol>
                <a:gridCol w="763940">
                  <a:extLst>
                    <a:ext uri="{9D8B030D-6E8A-4147-A177-3AD203B41FA5}">
                      <a16:colId xmlns:a16="http://schemas.microsoft.com/office/drawing/2014/main" val="1317156242"/>
                    </a:ext>
                  </a:extLst>
                </a:gridCol>
                <a:gridCol w="4392655">
                  <a:extLst>
                    <a:ext uri="{9D8B030D-6E8A-4147-A177-3AD203B41FA5}">
                      <a16:colId xmlns:a16="http://schemas.microsoft.com/office/drawing/2014/main" val="3492290622"/>
                    </a:ext>
                  </a:extLst>
                </a:gridCol>
              </a:tblGrid>
              <a:tr h="1018211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Type</a:t>
                      </a:r>
                      <a:endParaRPr lang="zh-CN" alt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Length</a:t>
                      </a:r>
                      <a:endParaRPr lang="zh-CN" alt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800" u="none" strike="noStrike" dirty="0">
                          <a:effectLst/>
                        </a:rPr>
                        <a:t>Width</a:t>
                      </a:r>
                      <a:endParaRPr lang="zh-CN" alt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800" u="none" strike="noStrike" dirty="0">
                          <a:effectLst/>
                        </a:rPr>
                        <a:t>Height</a:t>
                      </a:r>
                      <a:endParaRPr lang="zh-CN" alt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3D Model</a:t>
                      </a:r>
                      <a:endParaRPr lang="zh-CN" alt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135118166"/>
                  </a:ext>
                </a:extLst>
              </a:tr>
              <a:tr h="1018211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800" u="none" strike="noStrike" dirty="0">
                          <a:effectLst/>
                        </a:rPr>
                        <a:t>Car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4.4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1.9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1.6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endParaRPr lang="en-US" altLang="zh-CN" sz="18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3913444008"/>
                  </a:ext>
                </a:extLst>
              </a:tr>
              <a:tr h="1018211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800" u="none" strike="noStrike" dirty="0">
                          <a:effectLst/>
                        </a:rPr>
                        <a:t>SUV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800" u="none" strike="noStrike" dirty="0">
                          <a:effectLst/>
                        </a:rPr>
                        <a:t>5.2</a:t>
                      </a:r>
                      <a:endParaRPr lang="en-US" altLang="zh-CN" sz="18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800" u="none" strike="noStrike" dirty="0">
                          <a:effectLst/>
                        </a:rPr>
                        <a:t>2.1</a:t>
                      </a:r>
                      <a:endParaRPr lang="en-US" altLang="zh-CN" sz="18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800" u="none" strike="noStrike">
                          <a:effectLst/>
                        </a:rPr>
                        <a:t>1.9</a:t>
                      </a:r>
                      <a:endParaRPr lang="en-US" altLang="zh-CN" sz="18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endParaRPr lang="en-US" altLang="zh-CN" sz="18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4276004371"/>
                  </a:ext>
                </a:extLst>
              </a:tr>
              <a:tr h="1018211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800" u="none" strike="noStrike" dirty="0">
                          <a:effectLst/>
                        </a:rPr>
                        <a:t>Bus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800" u="none" strike="noStrike" dirty="0">
                          <a:effectLst/>
                        </a:rPr>
                        <a:t>10.5</a:t>
                      </a:r>
                      <a:endParaRPr lang="en-US" altLang="zh-CN" sz="18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800" u="none" strike="noStrike" dirty="0">
                          <a:effectLst/>
                        </a:rPr>
                        <a:t>2.6</a:t>
                      </a:r>
                      <a:endParaRPr lang="en-US" altLang="zh-CN" sz="18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800" u="none" strike="noStrike" dirty="0">
                          <a:effectLst/>
                        </a:rPr>
                        <a:t>3.2</a:t>
                      </a:r>
                      <a:endParaRPr lang="en-US" altLang="zh-CN" sz="18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endParaRPr lang="en-US" altLang="zh-CN" sz="18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2473141743"/>
                  </a:ext>
                </a:extLst>
              </a:tr>
              <a:tr h="1018211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800" u="none" strike="noStrike" dirty="0">
                          <a:effectLst/>
                        </a:rPr>
                        <a:t>Truck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5.8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3.0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3.3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endParaRPr lang="en-US" altLang="zh-CN" sz="18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104064911"/>
                  </a:ext>
                </a:extLst>
              </a:tr>
              <a:tr h="1018211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800" u="none" strike="noStrike" dirty="0">
                          <a:effectLst/>
                        </a:rPr>
                        <a:t>VAN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5.2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800" u="none" strike="noStrike" dirty="0">
                          <a:effectLst/>
                        </a:rPr>
                        <a:t>2.5</a:t>
                      </a:r>
                      <a:endParaRPr lang="en-US" altLang="zh-CN" sz="18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800" u="none" strike="noStrike" dirty="0">
                          <a:effectLst/>
                        </a:rPr>
                        <a:t>2.2</a:t>
                      </a:r>
                      <a:endParaRPr lang="en-US" altLang="zh-CN" sz="18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endParaRPr lang="en-US" altLang="zh-CN" sz="18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3947884829"/>
                  </a:ext>
                </a:extLst>
              </a:tr>
            </a:tbl>
          </a:graphicData>
        </a:graphic>
      </p:graphicFrame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11" name="3D 模型 10">
                <a:extLst>
                  <a:ext uri="{FF2B5EF4-FFF2-40B4-BE49-F238E27FC236}">
                    <a16:creationId xmlns:a16="http://schemas.microsoft.com/office/drawing/2014/main" id="{94E50B6E-DD48-469D-A84E-A1FB9EB9F2FF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475252897"/>
                  </p:ext>
                </p:extLst>
              </p:nvPr>
            </p:nvGraphicFramePr>
            <p:xfrm rot="16200000">
              <a:off x="7260519" y="4826575"/>
              <a:ext cx="652708" cy="2014329"/>
            </p:xfrm>
            <a:graphic>
              <a:graphicData uri="http://schemas.microsoft.com/office/drawing/2017/model3d">
                <am3d:model3d r:embed="rId2">
                  <am3d:spPr>
                    <a:xfrm rot="16200000">
                      <a:off x="0" y="0"/>
                      <a:ext cx="652708" cy="2014329"/>
                    </a:xfrm>
                    <a:prstGeom prst="rect">
                      <a:avLst/>
                    </a:prstGeom>
                  </am3d:spPr>
                  <am3d:camera>
                    <am3d:pos x="0" y="0" z="55819499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52903" d="1000000"/>
                    <am3d:preTrans dx="0" dy="0" dz="-7706351"/>
                    <am3d:scale>
                      <am3d:sx n="1000000" d="1000000"/>
                      <am3d:sy n="1000000" d="1000000"/>
                      <am3d:sz n="1000000" d="1000000"/>
                    </am3d:scale>
                    <am3d:rot ax="-7984555" ay="-4840456" az="-2792785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1744739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11" name="3D 模型 10">
                <a:extLst>
                  <a:ext uri="{FF2B5EF4-FFF2-40B4-BE49-F238E27FC236}">
                    <a16:creationId xmlns:a16="http://schemas.microsoft.com/office/drawing/2014/main" id="{94E50B6E-DD48-469D-A84E-A1FB9EB9F2FF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 rot="16200000">
                <a:off x="7260519" y="4826575"/>
                <a:ext cx="652708" cy="201432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12" name="3D 模型 11">
                <a:extLst>
                  <a:ext uri="{FF2B5EF4-FFF2-40B4-BE49-F238E27FC236}">
                    <a16:creationId xmlns:a16="http://schemas.microsoft.com/office/drawing/2014/main" id="{E56EC823-A306-48D7-870E-33AE15334671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953243457"/>
                  </p:ext>
                </p:extLst>
              </p:nvPr>
            </p:nvGraphicFramePr>
            <p:xfrm rot="16200000">
              <a:off x="7233471" y="3675476"/>
              <a:ext cx="897668" cy="2377480"/>
            </p:xfrm>
            <a:graphic>
              <a:graphicData uri="http://schemas.microsoft.com/office/drawing/2017/model3d">
                <am3d:model3d r:embed="rId4">
                  <am3d:spPr>
                    <a:xfrm rot="16200000">
                      <a:off x="0" y="0"/>
                      <a:ext cx="897668" cy="2377480"/>
                    </a:xfrm>
                    <a:prstGeom prst="rect">
                      <a:avLst/>
                    </a:prstGeom>
                  </am3d:spPr>
                  <am3d:camera>
                    <am3d:pos x="0" y="0" z="59343063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38383" d="1000000"/>
                    <am3d:preTrans dx="0" dy="0" dz="-10461785"/>
                    <am3d:scale>
                      <am3d:sx n="1000000" d="1000000"/>
                      <am3d:sy n="1000000" d="1000000"/>
                      <am3d:sz n="1000000" d="1000000"/>
                    </am3d:scale>
                    <am3d:rot ax="-4070981" ay="-4465622" az="-6774527"/>
                    <am3d:postTrans dx="0" dy="0" dz="0"/>
                  </am3d:trans>
                  <am3d:raster rName="Office3DRenderer" rVer="16.0.8326">
                    <am3d:blip r:embed="rId5"/>
                  </am3d:raster>
                  <am3d:objViewport viewportSz="1695595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12" name="3D 模型 11">
                <a:extLst>
                  <a:ext uri="{FF2B5EF4-FFF2-40B4-BE49-F238E27FC236}">
                    <a16:creationId xmlns:a16="http://schemas.microsoft.com/office/drawing/2014/main" id="{E56EC823-A306-48D7-870E-33AE15334671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 rot="16200000">
                <a:off x="7233471" y="3675476"/>
                <a:ext cx="897668" cy="2377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13" name="3D 模型 12">
                <a:extLst>
                  <a:ext uri="{FF2B5EF4-FFF2-40B4-BE49-F238E27FC236}">
                    <a16:creationId xmlns:a16="http://schemas.microsoft.com/office/drawing/2014/main" id="{1BCA68D1-9CF7-4419-A23C-08A0DAE00ED3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553054167"/>
                  </p:ext>
                </p:extLst>
              </p:nvPr>
            </p:nvGraphicFramePr>
            <p:xfrm rot="5400000">
              <a:off x="7312426" y="2462358"/>
              <a:ext cx="836632" cy="2680742"/>
            </p:xfrm>
            <a:graphic>
              <a:graphicData uri="http://schemas.microsoft.com/office/drawing/2017/model3d">
                <am3d:model3d r:embed="rId6">
                  <am3d:spPr>
                    <a:xfrm rot="5400000">
                      <a:off x="0" y="0"/>
                      <a:ext cx="836632" cy="2680742"/>
                    </a:xfrm>
                    <a:prstGeom prst="rect">
                      <a:avLst/>
                    </a:prstGeom>
                  </am3d:spPr>
                  <am3d:camera>
                    <am3d:pos x="0" y="0" z="50643968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94383" d="1000000"/>
                    <am3d:preTrans dx="0" dy="0" dz="-5096696"/>
                    <am3d:scale>
                      <am3d:sx n="1000000" d="1000000"/>
                      <am3d:sy n="1000000" d="1000000"/>
                      <am3d:sz n="1000000" d="1000000"/>
                    </am3d:scale>
                    <am3d:rot ax="-3431732" ay="-4871237" az="3413105"/>
                    <am3d:postTrans dx="0" dy="0" dz="0"/>
                  </am3d:trans>
                  <am3d:raster rName="Office3DRenderer" rVer="16.0.8326">
                    <am3d:blip r:embed="rId7"/>
                  </am3d:raster>
                  <am3d:objViewport viewportSz="2835484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13" name="3D 模型 12">
                <a:extLst>
                  <a:ext uri="{FF2B5EF4-FFF2-40B4-BE49-F238E27FC236}">
                    <a16:creationId xmlns:a16="http://schemas.microsoft.com/office/drawing/2014/main" id="{1BCA68D1-9CF7-4419-A23C-08A0DAE00ED3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 rot="5400000">
                <a:off x="7312426" y="2462358"/>
                <a:ext cx="836632" cy="268074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14" name="3D 模型 13">
                <a:extLst>
                  <a:ext uri="{FF2B5EF4-FFF2-40B4-BE49-F238E27FC236}">
                    <a16:creationId xmlns:a16="http://schemas.microsoft.com/office/drawing/2014/main" id="{61ED5231-7002-417C-9407-9AB8D47F83B4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566363135"/>
                  </p:ext>
                </p:extLst>
              </p:nvPr>
            </p:nvGraphicFramePr>
            <p:xfrm rot="5400000">
              <a:off x="7326667" y="1826440"/>
              <a:ext cx="711275" cy="2016000"/>
            </p:xfrm>
            <a:graphic>
              <a:graphicData uri="http://schemas.microsoft.com/office/drawing/2017/model3d">
                <am3d:model3d r:embed="rId8">
                  <am3d:spPr>
                    <a:xfrm rot="5400000">
                      <a:off x="0" y="0"/>
                      <a:ext cx="711275" cy="2016000"/>
                    </a:xfrm>
                    <a:prstGeom prst="rect">
                      <a:avLst/>
                    </a:prstGeom>
                  </am3d:spPr>
                  <am3d:camera>
                    <am3d:pos x="0" y="0" z="52990283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89871" d="1000000"/>
                    <am3d:preTrans dx="0" dy="0" dz="-6151828"/>
                    <am3d:scale>
                      <am3d:sx n="1000000" d="1000000"/>
                      <am3d:sy n="1000000" d="1000000"/>
                      <am3d:sz n="1000000" d="1000000"/>
                    </am3d:scale>
                    <am3d:rot ax="-10341765" ay="-5036924" az="10344275"/>
                    <am3d:postTrans dx="0" dy="0" dz="0"/>
                  </am3d:trans>
                  <am3d:raster rName="Office3DRenderer" rVer="16.0.8326">
                    <am3d:blip r:embed="rId9"/>
                  </am3d:raster>
                  <am3d:objViewport viewportSz="2230299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14" name="3D 模型 13">
                <a:extLst>
                  <a:ext uri="{FF2B5EF4-FFF2-40B4-BE49-F238E27FC236}">
                    <a16:creationId xmlns:a16="http://schemas.microsoft.com/office/drawing/2014/main" id="{61ED5231-7002-417C-9407-9AB8D47F83B4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9"/>
              <a:stretch>
                <a:fillRect/>
              </a:stretch>
            </p:blipFill>
            <p:spPr>
              <a:xfrm rot="5400000">
                <a:off x="7326667" y="1826440"/>
                <a:ext cx="711275" cy="201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15" name="3D 模型 14">
                <a:extLst>
                  <a:ext uri="{FF2B5EF4-FFF2-40B4-BE49-F238E27FC236}">
                    <a16:creationId xmlns:a16="http://schemas.microsoft.com/office/drawing/2014/main" id="{E1E23ABE-717B-41BD-9250-0E1C7C6F52BE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269636750"/>
                  </p:ext>
                </p:extLst>
              </p:nvPr>
            </p:nvGraphicFramePr>
            <p:xfrm rot="5400000">
              <a:off x="7201392" y="917872"/>
              <a:ext cx="991456" cy="1793835"/>
            </p:xfrm>
            <a:graphic>
              <a:graphicData uri="http://schemas.microsoft.com/office/drawing/2017/model3d">
                <am3d:model3d r:embed="rId10">
                  <am3d:spPr>
                    <a:xfrm rot="5400000">
                      <a:off x="0" y="0"/>
                      <a:ext cx="991456" cy="1793835"/>
                    </a:xfrm>
                    <a:prstGeom prst="rect">
                      <a:avLst/>
                    </a:prstGeom>
                  </am3d:spPr>
                  <am3d:camera>
                    <am3d:pos x="0" y="0" z="54365818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89752" d="1000000"/>
                    <am3d:preTrans dx="0" dy="0" dz="-6831092"/>
                    <am3d:scale>
                      <am3d:sx n="1000000" d="1000000"/>
                      <am3d:sy n="1000000" d="1000000"/>
                      <am3d:sz n="1000000" d="1000000"/>
                    </am3d:scale>
                    <am3d:rot ax="6079169" ay="-5216474" az="-6080109"/>
                    <am3d:postTrans dx="0" dy="0" dz="0"/>
                  </am3d:trans>
                  <am3d:raster rName="Office3DRenderer" rVer="16.0.8326">
                    <am3d:blip r:embed="rId11"/>
                  </am3d:raster>
                  <am3d:objViewport viewportSz="2040760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15" name="3D 模型 14">
                <a:extLst>
                  <a:ext uri="{FF2B5EF4-FFF2-40B4-BE49-F238E27FC236}">
                    <a16:creationId xmlns:a16="http://schemas.microsoft.com/office/drawing/2014/main" id="{E1E23ABE-717B-41BD-9250-0E1C7C6F52BE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11"/>
              <a:stretch>
                <a:fillRect/>
              </a:stretch>
            </p:blipFill>
            <p:spPr>
              <a:xfrm rot="5400000">
                <a:off x="7201392" y="917872"/>
                <a:ext cx="991456" cy="1793835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13025790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1561</TotalTime>
  <Words>57</Words>
  <Application>Microsoft Office PowerPoint</Application>
  <PresentationFormat>宽屏</PresentationFormat>
  <Paragraphs>38</Paragraphs>
  <Slides>7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7</vt:i4>
      </vt:variant>
    </vt:vector>
  </HeadingPairs>
  <TitlesOfParts>
    <vt:vector size="12" baseType="lpstr">
      <vt:lpstr>等线</vt:lpstr>
      <vt:lpstr>等线 Light</vt:lpstr>
      <vt:lpstr>Arial</vt:lpstr>
      <vt:lpstr>Helvetica</vt:lpstr>
      <vt:lpstr>Office 主题​​</vt:lpstr>
      <vt:lpstr>PowerPoint 演示文稿</vt:lpstr>
      <vt:lpstr>PowerPoint 演示文稿</vt:lpstr>
      <vt:lpstr>Type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Sun ShiJie</dc:creator>
  <cp:lastModifiedBy>Sun ShiJie</cp:lastModifiedBy>
  <cp:revision>31</cp:revision>
  <dcterms:created xsi:type="dcterms:W3CDTF">2021-04-11T06:38:22Z</dcterms:created>
  <dcterms:modified xsi:type="dcterms:W3CDTF">2021-04-22T13:03:01Z</dcterms:modified>
</cp:coreProperties>
</file>

<file path=docProps/thumbnail.jpeg>
</file>